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38100000" cy="38100000"/>
  <p:notesSz cx="7104063" cy="102346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2820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22820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22820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22820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22820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22820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22820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22820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22820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25400" cap="flat">
              <a:solidFill>
                <a:srgbClr val="B8B8B8"/>
              </a:solidFill>
              <a:prstDash val="solid"/>
              <a:miter lim="400000"/>
            </a:ln>
          </a:insideH>
          <a:insideV>
            <a:ln w="254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606060"/>
              </a:solidFill>
              <a:prstDash val="solid"/>
              <a:miter lim="400000"/>
            </a:ln>
          </a:left>
          <a:right>
            <a:ln w="254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25400" cap="flat">
              <a:solidFill>
                <a:srgbClr val="606060"/>
              </a:solidFill>
              <a:prstDash val="solid"/>
              <a:miter lim="400000"/>
            </a:ln>
          </a:insideH>
          <a:insideV>
            <a:ln w="254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635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25400" cap="flat">
              <a:solidFill>
                <a:srgbClr val="B8B8B8"/>
              </a:solidFill>
              <a:prstDash val="solid"/>
              <a:miter lim="400000"/>
            </a:ln>
          </a:insideH>
          <a:insideV>
            <a:ln w="254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606060"/>
              </a:solidFill>
              <a:prstDash val="solid"/>
              <a:miter lim="400000"/>
            </a:ln>
          </a:left>
          <a:right>
            <a:ln w="254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25400" cap="flat">
              <a:solidFill>
                <a:srgbClr val="606060"/>
              </a:solidFill>
              <a:prstDash val="solid"/>
              <a:miter lim="400000"/>
            </a:ln>
          </a:insideH>
          <a:insideV>
            <a:ln w="254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5D5D5D"/>
              </a:solidFill>
              <a:prstDash val="solid"/>
              <a:miter lim="400000"/>
            </a:ln>
          </a:left>
          <a:right>
            <a:ln w="254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25400" cap="flat">
              <a:solidFill>
                <a:srgbClr val="5D5D5D"/>
              </a:solidFill>
              <a:prstDash val="solid"/>
              <a:miter lim="400000"/>
            </a:ln>
          </a:bottom>
          <a:insideH>
            <a:ln w="25400" cap="flat">
              <a:solidFill>
                <a:srgbClr val="5D5D5D"/>
              </a:solidFill>
              <a:prstDash val="solid"/>
              <a:miter lim="400000"/>
            </a:ln>
          </a:insideH>
          <a:insideV>
            <a:ln w="254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5D5D5D"/>
              </a:solidFill>
              <a:prstDash val="solid"/>
              <a:miter lim="400000"/>
            </a:ln>
          </a:left>
          <a:right>
            <a:ln w="254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25400" cap="flat">
              <a:solidFill>
                <a:srgbClr val="5D5D5D"/>
              </a:solidFill>
              <a:prstDash val="solid"/>
              <a:miter lim="400000"/>
            </a:ln>
          </a:bottom>
          <a:insideH>
            <a:ln w="25400" cap="flat">
              <a:solidFill>
                <a:srgbClr val="5D5D5D"/>
              </a:solidFill>
              <a:prstDash val="solid"/>
              <a:miter lim="400000"/>
            </a:ln>
          </a:insideH>
          <a:insideV>
            <a:ln w="254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5D5D5D"/>
              </a:solidFill>
              <a:prstDash val="solid"/>
              <a:miter lim="400000"/>
            </a:ln>
          </a:left>
          <a:right>
            <a:ln w="254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25400" cap="flat">
              <a:solidFill>
                <a:srgbClr val="5D5D5D"/>
              </a:solidFill>
              <a:prstDash val="solid"/>
              <a:miter lim="400000"/>
            </a:ln>
          </a:bottom>
          <a:insideH>
            <a:ln w="25400" cap="flat">
              <a:solidFill>
                <a:srgbClr val="5D5D5D"/>
              </a:solidFill>
              <a:prstDash val="solid"/>
              <a:miter lim="400000"/>
            </a:ln>
          </a:insideH>
          <a:insideV>
            <a:ln w="254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37" autoAdjust="0"/>
  </p:normalViewPr>
  <p:slideViewPr>
    <p:cSldViewPr snapToGrid="0">
      <p:cViewPr>
        <p:scale>
          <a:sx n="75" d="100"/>
          <a:sy n="75" d="100"/>
        </p:scale>
        <p:origin x="-23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5434400000000004E-2"/>
          <c:y val="4.0955600000000002E-2"/>
          <c:w val="0.86627200000000004"/>
          <c:h val="0.828797000000000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voltaje</c:v>
                </c:pt>
              </c:strCache>
            </c:strRef>
          </c:tx>
          <c:spPr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Sheet1!$A$2:$A$301</c:f>
              <c:strCache>
                <c:ptCount val="300"/>
                <c:pt idx="24">
                  <c:v>0</c:v>
                </c:pt>
                <c:pt idx="25">
                  <c:v>0,1</c:v>
                </c:pt>
                <c:pt idx="26">
                  <c:v>0,2</c:v>
                </c:pt>
                <c:pt idx="27">
                  <c:v>0,3</c:v>
                </c:pt>
                <c:pt idx="28">
                  <c:v>0,4</c:v>
                </c:pt>
                <c:pt idx="29">
                  <c:v>0,5</c:v>
                </c:pt>
                <c:pt idx="30">
                  <c:v>0,6</c:v>
                </c:pt>
                <c:pt idx="31">
                  <c:v>0,7</c:v>
                </c:pt>
                <c:pt idx="32">
                  <c:v>0,8</c:v>
                </c:pt>
                <c:pt idx="33">
                  <c:v>0,9</c:v>
                </c:pt>
                <c:pt idx="34">
                  <c:v>1</c:v>
                </c:pt>
                <c:pt idx="35">
                  <c:v>1,1</c:v>
                </c:pt>
                <c:pt idx="36">
                  <c:v>1,2</c:v>
                </c:pt>
                <c:pt idx="37">
                  <c:v>1,3</c:v>
                </c:pt>
                <c:pt idx="38">
                  <c:v>1,4</c:v>
                </c:pt>
                <c:pt idx="39">
                  <c:v>1,5</c:v>
                </c:pt>
                <c:pt idx="40">
                  <c:v>1,6</c:v>
                </c:pt>
                <c:pt idx="41">
                  <c:v>1,7</c:v>
                </c:pt>
                <c:pt idx="42">
                  <c:v>1,8</c:v>
                </c:pt>
                <c:pt idx="43">
                  <c:v>1,9</c:v>
                </c:pt>
                <c:pt idx="44">
                  <c:v>2</c:v>
                </c:pt>
                <c:pt idx="45">
                  <c:v>2,1</c:v>
                </c:pt>
                <c:pt idx="46">
                  <c:v>2,2</c:v>
                </c:pt>
                <c:pt idx="47">
                  <c:v>2,3</c:v>
                </c:pt>
                <c:pt idx="48">
                  <c:v>2,4</c:v>
                </c:pt>
                <c:pt idx="49">
                  <c:v>2,5</c:v>
                </c:pt>
                <c:pt idx="50">
                  <c:v>2,6</c:v>
                </c:pt>
                <c:pt idx="51">
                  <c:v>2,7</c:v>
                </c:pt>
                <c:pt idx="52">
                  <c:v>2,8</c:v>
                </c:pt>
                <c:pt idx="53">
                  <c:v>2,9</c:v>
                </c:pt>
                <c:pt idx="54">
                  <c:v>3</c:v>
                </c:pt>
                <c:pt idx="55">
                  <c:v>3,1</c:v>
                </c:pt>
                <c:pt idx="56">
                  <c:v>3,2</c:v>
                </c:pt>
                <c:pt idx="57">
                  <c:v>3,3</c:v>
                </c:pt>
                <c:pt idx="58">
                  <c:v>3,4</c:v>
                </c:pt>
                <c:pt idx="59">
                  <c:v>3,5</c:v>
                </c:pt>
                <c:pt idx="60">
                  <c:v>3,6</c:v>
                </c:pt>
                <c:pt idx="61">
                  <c:v>3,7</c:v>
                </c:pt>
                <c:pt idx="62">
                  <c:v>3,8</c:v>
                </c:pt>
                <c:pt idx="63">
                  <c:v>3,9</c:v>
                </c:pt>
                <c:pt idx="64">
                  <c:v>4</c:v>
                </c:pt>
                <c:pt idx="65">
                  <c:v>4,1</c:v>
                </c:pt>
                <c:pt idx="66">
                  <c:v>4,2</c:v>
                </c:pt>
                <c:pt idx="67">
                  <c:v>4,3</c:v>
                </c:pt>
                <c:pt idx="68">
                  <c:v>4,4</c:v>
                </c:pt>
                <c:pt idx="69">
                  <c:v>4,5</c:v>
                </c:pt>
                <c:pt idx="70">
                  <c:v>4,6</c:v>
                </c:pt>
                <c:pt idx="71">
                  <c:v>4,7</c:v>
                </c:pt>
                <c:pt idx="72">
                  <c:v>4,8</c:v>
                </c:pt>
                <c:pt idx="73">
                  <c:v>4,9</c:v>
                </c:pt>
                <c:pt idx="74">
                  <c:v>5</c:v>
                </c:pt>
                <c:pt idx="75">
                  <c:v>5,1</c:v>
                </c:pt>
                <c:pt idx="76">
                  <c:v>5,2</c:v>
                </c:pt>
                <c:pt idx="77">
                  <c:v>5,3</c:v>
                </c:pt>
                <c:pt idx="78">
                  <c:v>5,4</c:v>
                </c:pt>
                <c:pt idx="79">
                  <c:v>5,5</c:v>
                </c:pt>
                <c:pt idx="80">
                  <c:v>5,6</c:v>
                </c:pt>
                <c:pt idx="81">
                  <c:v>5,7</c:v>
                </c:pt>
                <c:pt idx="82">
                  <c:v>5,8</c:v>
                </c:pt>
                <c:pt idx="83">
                  <c:v>5,9</c:v>
                </c:pt>
                <c:pt idx="84">
                  <c:v>6</c:v>
                </c:pt>
                <c:pt idx="85">
                  <c:v>6,1</c:v>
                </c:pt>
                <c:pt idx="86">
                  <c:v>6,2</c:v>
                </c:pt>
                <c:pt idx="87">
                  <c:v>6,3</c:v>
                </c:pt>
                <c:pt idx="88">
                  <c:v>6,4</c:v>
                </c:pt>
                <c:pt idx="89">
                  <c:v>6,5</c:v>
                </c:pt>
                <c:pt idx="90">
                  <c:v>6,6</c:v>
                </c:pt>
                <c:pt idx="91">
                  <c:v>6,7</c:v>
                </c:pt>
                <c:pt idx="92">
                  <c:v>6,8</c:v>
                </c:pt>
                <c:pt idx="93">
                  <c:v>6,9</c:v>
                </c:pt>
                <c:pt idx="94">
                  <c:v>7</c:v>
                </c:pt>
                <c:pt idx="95">
                  <c:v>7,1</c:v>
                </c:pt>
                <c:pt idx="96">
                  <c:v>7,2</c:v>
                </c:pt>
                <c:pt idx="97">
                  <c:v>7,3</c:v>
                </c:pt>
                <c:pt idx="98">
                  <c:v>7,4</c:v>
                </c:pt>
                <c:pt idx="99">
                  <c:v>7,5</c:v>
                </c:pt>
                <c:pt idx="100">
                  <c:v>7,6</c:v>
                </c:pt>
                <c:pt idx="101">
                  <c:v>7,7</c:v>
                </c:pt>
                <c:pt idx="102">
                  <c:v>7,8</c:v>
                </c:pt>
                <c:pt idx="103">
                  <c:v>7,9</c:v>
                </c:pt>
                <c:pt idx="104">
                  <c:v>8</c:v>
                </c:pt>
                <c:pt idx="105">
                  <c:v>8,1</c:v>
                </c:pt>
                <c:pt idx="106">
                  <c:v>8,2</c:v>
                </c:pt>
                <c:pt idx="107">
                  <c:v>8,3</c:v>
                </c:pt>
                <c:pt idx="108">
                  <c:v>8,4</c:v>
                </c:pt>
                <c:pt idx="109">
                  <c:v>8,5</c:v>
                </c:pt>
                <c:pt idx="110">
                  <c:v>8,6</c:v>
                </c:pt>
                <c:pt idx="111">
                  <c:v>8,7</c:v>
                </c:pt>
                <c:pt idx="112">
                  <c:v>8,8</c:v>
                </c:pt>
                <c:pt idx="113">
                  <c:v>8,9</c:v>
                </c:pt>
                <c:pt idx="114">
                  <c:v>9</c:v>
                </c:pt>
                <c:pt idx="115">
                  <c:v>9,1</c:v>
                </c:pt>
                <c:pt idx="116">
                  <c:v>9,2</c:v>
                </c:pt>
                <c:pt idx="117">
                  <c:v>9,3</c:v>
                </c:pt>
                <c:pt idx="118">
                  <c:v>9,4</c:v>
                </c:pt>
                <c:pt idx="119">
                  <c:v>9,5</c:v>
                </c:pt>
                <c:pt idx="120">
                  <c:v>9,6</c:v>
                </c:pt>
                <c:pt idx="121">
                  <c:v>9,7</c:v>
                </c:pt>
                <c:pt idx="122">
                  <c:v>9,8</c:v>
                </c:pt>
                <c:pt idx="123">
                  <c:v>9,9</c:v>
                </c:pt>
                <c:pt idx="124">
                  <c:v>10</c:v>
                </c:pt>
                <c:pt idx="125">
                  <c:v>10,1</c:v>
                </c:pt>
                <c:pt idx="126">
                  <c:v>10,2</c:v>
                </c:pt>
                <c:pt idx="127">
                  <c:v>10,3</c:v>
                </c:pt>
                <c:pt idx="128">
                  <c:v>10,4</c:v>
                </c:pt>
                <c:pt idx="129">
                  <c:v>10,5</c:v>
                </c:pt>
                <c:pt idx="130">
                  <c:v>10,6</c:v>
                </c:pt>
                <c:pt idx="131">
                  <c:v>10,7</c:v>
                </c:pt>
                <c:pt idx="132">
                  <c:v>10,8</c:v>
                </c:pt>
                <c:pt idx="133">
                  <c:v>10,9</c:v>
                </c:pt>
                <c:pt idx="134">
                  <c:v>11</c:v>
                </c:pt>
                <c:pt idx="135">
                  <c:v>11,1</c:v>
                </c:pt>
                <c:pt idx="136">
                  <c:v>11,2</c:v>
                </c:pt>
                <c:pt idx="137">
                  <c:v>11,3</c:v>
                </c:pt>
                <c:pt idx="138">
                  <c:v>11,4</c:v>
                </c:pt>
                <c:pt idx="139">
                  <c:v>11,5</c:v>
                </c:pt>
                <c:pt idx="140">
                  <c:v>11,6</c:v>
                </c:pt>
                <c:pt idx="141">
                  <c:v>11,7</c:v>
                </c:pt>
                <c:pt idx="142">
                  <c:v>11,8</c:v>
                </c:pt>
                <c:pt idx="143">
                  <c:v>11,9</c:v>
                </c:pt>
                <c:pt idx="144">
                  <c:v>12</c:v>
                </c:pt>
                <c:pt idx="145">
                  <c:v>12,1</c:v>
                </c:pt>
                <c:pt idx="146">
                  <c:v>12,2</c:v>
                </c:pt>
                <c:pt idx="147">
                  <c:v>12,3</c:v>
                </c:pt>
                <c:pt idx="148">
                  <c:v>12,4</c:v>
                </c:pt>
                <c:pt idx="149">
                  <c:v>12,5</c:v>
                </c:pt>
                <c:pt idx="150">
                  <c:v>12,6</c:v>
                </c:pt>
                <c:pt idx="151">
                  <c:v>12,7</c:v>
                </c:pt>
                <c:pt idx="152">
                  <c:v>12,8</c:v>
                </c:pt>
                <c:pt idx="153">
                  <c:v>12,9</c:v>
                </c:pt>
                <c:pt idx="154">
                  <c:v>13</c:v>
                </c:pt>
                <c:pt idx="155">
                  <c:v>13,1</c:v>
                </c:pt>
                <c:pt idx="156">
                  <c:v>13,2</c:v>
                </c:pt>
                <c:pt idx="157">
                  <c:v>13,3</c:v>
                </c:pt>
                <c:pt idx="158">
                  <c:v>13,4</c:v>
                </c:pt>
                <c:pt idx="159">
                  <c:v>13,5</c:v>
                </c:pt>
                <c:pt idx="160">
                  <c:v>13,6</c:v>
                </c:pt>
                <c:pt idx="161">
                  <c:v>13,7</c:v>
                </c:pt>
                <c:pt idx="162">
                  <c:v>13,8</c:v>
                </c:pt>
                <c:pt idx="163">
                  <c:v>13,9</c:v>
                </c:pt>
                <c:pt idx="164">
                  <c:v>14</c:v>
                </c:pt>
                <c:pt idx="165">
                  <c:v>14,1</c:v>
                </c:pt>
                <c:pt idx="166">
                  <c:v>14,2</c:v>
                </c:pt>
                <c:pt idx="167">
                  <c:v>14,3</c:v>
                </c:pt>
                <c:pt idx="168">
                  <c:v>14,4</c:v>
                </c:pt>
                <c:pt idx="169">
                  <c:v>14,5</c:v>
                </c:pt>
                <c:pt idx="170">
                  <c:v>14,6</c:v>
                </c:pt>
                <c:pt idx="171">
                  <c:v>14,7</c:v>
                </c:pt>
                <c:pt idx="172">
                  <c:v>14,8</c:v>
                </c:pt>
                <c:pt idx="173">
                  <c:v>14,9</c:v>
                </c:pt>
                <c:pt idx="174">
                  <c:v>15</c:v>
                </c:pt>
                <c:pt idx="175">
                  <c:v>15,1</c:v>
                </c:pt>
                <c:pt idx="176">
                  <c:v>15,2</c:v>
                </c:pt>
                <c:pt idx="177">
                  <c:v>15,3</c:v>
                </c:pt>
                <c:pt idx="178">
                  <c:v>15,4</c:v>
                </c:pt>
                <c:pt idx="179">
                  <c:v>15,5</c:v>
                </c:pt>
                <c:pt idx="180">
                  <c:v>15,6</c:v>
                </c:pt>
                <c:pt idx="181">
                  <c:v>15,7</c:v>
                </c:pt>
                <c:pt idx="182">
                  <c:v>15,8</c:v>
                </c:pt>
                <c:pt idx="183">
                  <c:v>15,9</c:v>
                </c:pt>
                <c:pt idx="184">
                  <c:v>16</c:v>
                </c:pt>
                <c:pt idx="185">
                  <c:v>16,1</c:v>
                </c:pt>
                <c:pt idx="186">
                  <c:v>16,2</c:v>
                </c:pt>
                <c:pt idx="187">
                  <c:v>16,3</c:v>
                </c:pt>
                <c:pt idx="188">
                  <c:v>16,4</c:v>
                </c:pt>
                <c:pt idx="189">
                  <c:v>16,5</c:v>
                </c:pt>
                <c:pt idx="190">
                  <c:v>16,6</c:v>
                </c:pt>
                <c:pt idx="191">
                  <c:v>16,7</c:v>
                </c:pt>
                <c:pt idx="192">
                  <c:v>16,8</c:v>
                </c:pt>
                <c:pt idx="193">
                  <c:v>16,9</c:v>
                </c:pt>
                <c:pt idx="194">
                  <c:v>17</c:v>
                </c:pt>
                <c:pt idx="195">
                  <c:v>17,1</c:v>
                </c:pt>
                <c:pt idx="196">
                  <c:v>17,2</c:v>
                </c:pt>
                <c:pt idx="197">
                  <c:v>17,3</c:v>
                </c:pt>
                <c:pt idx="198">
                  <c:v>17,4</c:v>
                </c:pt>
                <c:pt idx="199">
                  <c:v>17,5</c:v>
                </c:pt>
                <c:pt idx="200">
                  <c:v>17,6</c:v>
                </c:pt>
                <c:pt idx="201">
                  <c:v>17,7</c:v>
                </c:pt>
                <c:pt idx="202">
                  <c:v>17,8</c:v>
                </c:pt>
                <c:pt idx="203">
                  <c:v>17,9</c:v>
                </c:pt>
                <c:pt idx="204">
                  <c:v>18</c:v>
                </c:pt>
                <c:pt idx="205">
                  <c:v>18,1</c:v>
                </c:pt>
                <c:pt idx="206">
                  <c:v>18,2</c:v>
                </c:pt>
                <c:pt idx="207">
                  <c:v>18,3</c:v>
                </c:pt>
                <c:pt idx="208">
                  <c:v>18,4</c:v>
                </c:pt>
                <c:pt idx="209">
                  <c:v>18,5</c:v>
                </c:pt>
                <c:pt idx="210">
                  <c:v>18,6</c:v>
                </c:pt>
                <c:pt idx="211">
                  <c:v>18,7</c:v>
                </c:pt>
                <c:pt idx="212">
                  <c:v>18,8</c:v>
                </c:pt>
                <c:pt idx="213">
                  <c:v>18,9</c:v>
                </c:pt>
                <c:pt idx="214">
                  <c:v>19</c:v>
                </c:pt>
                <c:pt idx="215">
                  <c:v>19,1</c:v>
                </c:pt>
                <c:pt idx="216">
                  <c:v>19,2</c:v>
                </c:pt>
                <c:pt idx="217">
                  <c:v>19,3</c:v>
                </c:pt>
                <c:pt idx="218">
                  <c:v>19,4</c:v>
                </c:pt>
                <c:pt idx="219">
                  <c:v>19,5</c:v>
                </c:pt>
                <c:pt idx="220">
                  <c:v>19,6</c:v>
                </c:pt>
                <c:pt idx="221">
                  <c:v>19,7</c:v>
                </c:pt>
                <c:pt idx="222">
                  <c:v>19,8</c:v>
                </c:pt>
                <c:pt idx="223">
                  <c:v>19,9</c:v>
                </c:pt>
                <c:pt idx="224">
                  <c:v>20</c:v>
                </c:pt>
                <c:pt idx="225">
                  <c:v>20,1</c:v>
                </c:pt>
                <c:pt idx="226">
                  <c:v>20,2</c:v>
                </c:pt>
                <c:pt idx="227">
                  <c:v>20,3</c:v>
                </c:pt>
                <c:pt idx="228">
                  <c:v>20,4</c:v>
                </c:pt>
                <c:pt idx="229">
                  <c:v>20,5</c:v>
                </c:pt>
                <c:pt idx="230">
                  <c:v>20,6</c:v>
                </c:pt>
                <c:pt idx="231">
                  <c:v>20,7</c:v>
                </c:pt>
                <c:pt idx="232">
                  <c:v>20,8</c:v>
                </c:pt>
                <c:pt idx="233">
                  <c:v>20,9</c:v>
                </c:pt>
                <c:pt idx="234">
                  <c:v>21</c:v>
                </c:pt>
                <c:pt idx="235">
                  <c:v>21,1</c:v>
                </c:pt>
                <c:pt idx="236">
                  <c:v>21,2</c:v>
                </c:pt>
                <c:pt idx="237">
                  <c:v>21,3</c:v>
                </c:pt>
                <c:pt idx="238">
                  <c:v>21,4</c:v>
                </c:pt>
                <c:pt idx="239">
                  <c:v>21,5</c:v>
                </c:pt>
                <c:pt idx="240">
                  <c:v>21,6</c:v>
                </c:pt>
                <c:pt idx="241">
                  <c:v>21,7</c:v>
                </c:pt>
                <c:pt idx="242">
                  <c:v>21,8</c:v>
                </c:pt>
                <c:pt idx="243">
                  <c:v>21,9</c:v>
                </c:pt>
                <c:pt idx="244">
                  <c:v>22</c:v>
                </c:pt>
                <c:pt idx="245">
                  <c:v>22,1</c:v>
                </c:pt>
                <c:pt idx="246">
                  <c:v>22,2</c:v>
                </c:pt>
                <c:pt idx="247">
                  <c:v>22,3</c:v>
                </c:pt>
                <c:pt idx="248">
                  <c:v>22,4</c:v>
                </c:pt>
                <c:pt idx="249">
                  <c:v>22,5</c:v>
                </c:pt>
                <c:pt idx="250">
                  <c:v>22,6</c:v>
                </c:pt>
                <c:pt idx="251">
                  <c:v>22,7</c:v>
                </c:pt>
                <c:pt idx="252">
                  <c:v>22,8</c:v>
                </c:pt>
                <c:pt idx="253">
                  <c:v>22,9</c:v>
                </c:pt>
                <c:pt idx="254">
                  <c:v>23</c:v>
                </c:pt>
                <c:pt idx="255">
                  <c:v>23,1</c:v>
                </c:pt>
                <c:pt idx="256">
                  <c:v>23,2</c:v>
                </c:pt>
                <c:pt idx="257">
                  <c:v>23,3</c:v>
                </c:pt>
                <c:pt idx="258">
                  <c:v>23,4</c:v>
                </c:pt>
                <c:pt idx="259">
                  <c:v>23,5</c:v>
                </c:pt>
                <c:pt idx="260">
                  <c:v>23,6</c:v>
                </c:pt>
                <c:pt idx="261">
                  <c:v>23,7</c:v>
                </c:pt>
                <c:pt idx="262">
                  <c:v>23,8</c:v>
                </c:pt>
                <c:pt idx="263">
                  <c:v>23,9</c:v>
                </c:pt>
                <c:pt idx="264">
                  <c:v>24</c:v>
                </c:pt>
                <c:pt idx="265">
                  <c:v>24,1</c:v>
                </c:pt>
                <c:pt idx="266">
                  <c:v>24,2</c:v>
                </c:pt>
                <c:pt idx="267">
                  <c:v>24,3</c:v>
                </c:pt>
                <c:pt idx="268">
                  <c:v>24,4</c:v>
                </c:pt>
                <c:pt idx="269">
                  <c:v>24,5</c:v>
                </c:pt>
                <c:pt idx="270">
                  <c:v>24,6</c:v>
                </c:pt>
                <c:pt idx="271">
                  <c:v>24,7</c:v>
                </c:pt>
                <c:pt idx="272">
                  <c:v>24,8</c:v>
                </c:pt>
                <c:pt idx="273">
                  <c:v>24,9</c:v>
                </c:pt>
                <c:pt idx="274">
                  <c:v>25</c:v>
                </c:pt>
                <c:pt idx="275">
                  <c:v>25,1</c:v>
                </c:pt>
                <c:pt idx="276">
                  <c:v>25,2</c:v>
                </c:pt>
                <c:pt idx="277">
                  <c:v>25,3</c:v>
                </c:pt>
                <c:pt idx="278">
                  <c:v>25,4</c:v>
                </c:pt>
                <c:pt idx="279">
                  <c:v>25,5</c:v>
                </c:pt>
                <c:pt idx="280">
                  <c:v>25,6</c:v>
                </c:pt>
                <c:pt idx="281">
                  <c:v>25,7</c:v>
                </c:pt>
                <c:pt idx="282">
                  <c:v>25,8</c:v>
                </c:pt>
                <c:pt idx="283">
                  <c:v>25,9</c:v>
                </c:pt>
                <c:pt idx="284">
                  <c:v>26</c:v>
                </c:pt>
                <c:pt idx="285">
                  <c:v>26,1</c:v>
                </c:pt>
                <c:pt idx="286">
                  <c:v>26,2</c:v>
                </c:pt>
                <c:pt idx="287">
                  <c:v>26,3</c:v>
                </c:pt>
                <c:pt idx="288">
                  <c:v>26,4</c:v>
                </c:pt>
                <c:pt idx="289">
                  <c:v>26,5</c:v>
                </c:pt>
                <c:pt idx="290">
                  <c:v>26,6</c:v>
                </c:pt>
                <c:pt idx="291">
                  <c:v>26,7</c:v>
                </c:pt>
                <c:pt idx="292">
                  <c:v>26,8</c:v>
                </c:pt>
                <c:pt idx="293">
                  <c:v>26,9</c:v>
                </c:pt>
                <c:pt idx="294">
                  <c:v>27</c:v>
                </c:pt>
                <c:pt idx="295">
                  <c:v>27,1</c:v>
                </c:pt>
                <c:pt idx="296">
                  <c:v>27,2</c:v>
                </c:pt>
                <c:pt idx="297">
                  <c:v>27,3</c:v>
                </c:pt>
                <c:pt idx="298">
                  <c:v>27,4</c:v>
                </c:pt>
                <c:pt idx="299">
                  <c:v>27,5</c:v>
                </c:pt>
              </c:strCache>
            </c:strRef>
          </c:cat>
          <c:val>
            <c:numRef>
              <c:f>Sheet1!$B$2:$B$301</c:f>
              <c:numCache>
                <c:formatCode>General</c:formatCode>
                <c:ptCount val="300"/>
                <c:pt idx="0">
                  <c:v>-7.2499999999999995E-4</c:v>
                </c:pt>
                <c:pt idx="1">
                  <c:v>9.7999999999999997E-5</c:v>
                </c:pt>
                <c:pt idx="2">
                  <c:v>-1.8799999999999999E-4</c:v>
                </c:pt>
                <c:pt idx="3">
                  <c:v>2.04E-4</c:v>
                </c:pt>
                <c:pt idx="4">
                  <c:v>3.6900000000000002E-4</c:v>
                </c:pt>
                <c:pt idx="5">
                  <c:v>-1.9000000000000001E-4</c:v>
                </c:pt>
                <c:pt idx="6">
                  <c:v>-1.27E-4</c:v>
                </c:pt>
                <c:pt idx="7">
                  <c:v>-1.36E-4</c:v>
                </c:pt>
                <c:pt idx="8">
                  <c:v>2.4000000000000001E-4</c:v>
                </c:pt>
                <c:pt idx="9">
                  <c:v>1.01E-4</c:v>
                </c:pt>
                <c:pt idx="10">
                  <c:v>-1.1400000000000001E-4</c:v>
                </c:pt>
                <c:pt idx="11">
                  <c:v>-1.06E-4</c:v>
                </c:pt>
                <c:pt idx="12">
                  <c:v>2.2499999999999999E-4</c:v>
                </c:pt>
                <c:pt idx="13">
                  <c:v>1.5999999999999999E-5</c:v>
                </c:pt>
                <c:pt idx="14">
                  <c:v>3.5799999999999997E-4</c:v>
                </c:pt>
                <c:pt idx="15">
                  <c:v>1.7E-5</c:v>
                </c:pt>
                <c:pt idx="16">
                  <c:v>4.28E-4</c:v>
                </c:pt>
                <c:pt idx="17">
                  <c:v>-2.3699999999999999E-4</c:v>
                </c:pt>
                <c:pt idx="18">
                  <c:v>-9.3999999999999994E-5</c:v>
                </c:pt>
                <c:pt idx="19">
                  <c:v>-3.3300000000000002E-4</c:v>
                </c:pt>
                <c:pt idx="20">
                  <c:v>6.6000000000000005E-5</c:v>
                </c:pt>
                <c:pt idx="21">
                  <c:v>2.1699999999999999E-4</c:v>
                </c:pt>
                <c:pt idx="22">
                  <c:v>4.3999999999999999E-5</c:v>
                </c:pt>
                <c:pt idx="23">
                  <c:v>-2.7700000000000001E-4</c:v>
                </c:pt>
                <c:pt idx="24">
                  <c:v>-5.1999999999999995E-4</c:v>
                </c:pt>
                <c:pt idx="25">
                  <c:v>-8.8999999999999995E-5</c:v>
                </c:pt>
                <c:pt idx="26">
                  <c:v>2.22E-4</c:v>
                </c:pt>
                <c:pt idx="27">
                  <c:v>-2.3E-5</c:v>
                </c:pt>
                <c:pt idx="28">
                  <c:v>-4.84E-4</c:v>
                </c:pt>
                <c:pt idx="29">
                  <c:v>10.016400000000001</c:v>
                </c:pt>
                <c:pt idx="30">
                  <c:v>10.0143</c:v>
                </c:pt>
                <c:pt idx="31">
                  <c:v>10.0161</c:v>
                </c:pt>
                <c:pt idx="32">
                  <c:v>10.0169</c:v>
                </c:pt>
                <c:pt idx="33">
                  <c:v>10.016500000000001</c:v>
                </c:pt>
                <c:pt idx="34">
                  <c:v>10.0143</c:v>
                </c:pt>
                <c:pt idx="35">
                  <c:v>10.0151</c:v>
                </c:pt>
                <c:pt idx="36">
                  <c:v>10.0144</c:v>
                </c:pt>
                <c:pt idx="37">
                  <c:v>10.0143</c:v>
                </c:pt>
                <c:pt idx="38">
                  <c:v>10.0167</c:v>
                </c:pt>
                <c:pt idx="39">
                  <c:v>10.0143</c:v>
                </c:pt>
                <c:pt idx="40">
                  <c:v>10.0168</c:v>
                </c:pt>
                <c:pt idx="41">
                  <c:v>10.0153</c:v>
                </c:pt>
                <c:pt idx="42">
                  <c:v>10.016500000000001</c:v>
                </c:pt>
                <c:pt idx="43">
                  <c:v>10.014200000000001</c:v>
                </c:pt>
                <c:pt idx="44">
                  <c:v>10.0166</c:v>
                </c:pt>
                <c:pt idx="45">
                  <c:v>10.016500000000001</c:v>
                </c:pt>
                <c:pt idx="46">
                  <c:v>10.015000000000001</c:v>
                </c:pt>
                <c:pt idx="47">
                  <c:v>10.0143</c:v>
                </c:pt>
                <c:pt idx="48">
                  <c:v>10.016299999999999</c:v>
                </c:pt>
                <c:pt idx="49">
                  <c:v>10.016400000000001</c:v>
                </c:pt>
                <c:pt idx="50">
                  <c:v>10.0169</c:v>
                </c:pt>
                <c:pt idx="51">
                  <c:v>10.0162</c:v>
                </c:pt>
                <c:pt idx="52">
                  <c:v>10.014900000000001</c:v>
                </c:pt>
                <c:pt idx="53">
                  <c:v>10.0162</c:v>
                </c:pt>
                <c:pt idx="54">
                  <c:v>10.016400000000001</c:v>
                </c:pt>
                <c:pt idx="55">
                  <c:v>10.0167</c:v>
                </c:pt>
                <c:pt idx="56">
                  <c:v>10.0139</c:v>
                </c:pt>
                <c:pt idx="57">
                  <c:v>10.0145</c:v>
                </c:pt>
                <c:pt idx="58">
                  <c:v>10.0169</c:v>
                </c:pt>
                <c:pt idx="59">
                  <c:v>10.0153</c:v>
                </c:pt>
                <c:pt idx="60">
                  <c:v>10.0146</c:v>
                </c:pt>
                <c:pt idx="61">
                  <c:v>10.0161</c:v>
                </c:pt>
                <c:pt idx="62">
                  <c:v>10.0167</c:v>
                </c:pt>
                <c:pt idx="63">
                  <c:v>10.0167</c:v>
                </c:pt>
                <c:pt idx="64">
                  <c:v>10.015000000000001</c:v>
                </c:pt>
                <c:pt idx="65">
                  <c:v>10.014200000000001</c:v>
                </c:pt>
                <c:pt idx="66">
                  <c:v>10.014799999999999</c:v>
                </c:pt>
                <c:pt idx="67">
                  <c:v>10.0145</c:v>
                </c:pt>
                <c:pt idx="68">
                  <c:v>10.0143</c:v>
                </c:pt>
                <c:pt idx="69">
                  <c:v>10.015000000000001</c:v>
                </c:pt>
                <c:pt idx="70">
                  <c:v>10.014799999999999</c:v>
                </c:pt>
                <c:pt idx="71">
                  <c:v>10.014200000000001</c:v>
                </c:pt>
                <c:pt idx="72">
                  <c:v>10.0169</c:v>
                </c:pt>
                <c:pt idx="73">
                  <c:v>10.0167</c:v>
                </c:pt>
                <c:pt idx="74">
                  <c:v>10.014200000000001</c:v>
                </c:pt>
                <c:pt idx="75">
                  <c:v>10.016299999999999</c:v>
                </c:pt>
                <c:pt idx="76">
                  <c:v>10.0144</c:v>
                </c:pt>
                <c:pt idx="77">
                  <c:v>10.014799999999999</c:v>
                </c:pt>
                <c:pt idx="78">
                  <c:v>10.014699999999999</c:v>
                </c:pt>
                <c:pt idx="79">
                  <c:v>10.014099999999999</c:v>
                </c:pt>
                <c:pt idx="80">
                  <c:v>10.0166</c:v>
                </c:pt>
                <c:pt idx="81">
                  <c:v>10.0166</c:v>
                </c:pt>
                <c:pt idx="82">
                  <c:v>10.0144</c:v>
                </c:pt>
                <c:pt idx="83">
                  <c:v>10.014799999999999</c:v>
                </c:pt>
                <c:pt idx="84">
                  <c:v>10.0168</c:v>
                </c:pt>
                <c:pt idx="85">
                  <c:v>10.0166</c:v>
                </c:pt>
                <c:pt idx="86">
                  <c:v>10.0138</c:v>
                </c:pt>
                <c:pt idx="87">
                  <c:v>10.0143</c:v>
                </c:pt>
                <c:pt idx="88">
                  <c:v>10.0169</c:v>
                </c:pt>
                <c:pt idx="89">
                  <c:v>10.015000000000001</c:v>
                </c:pt>
                <c:pt idx="90">
                  <c:v>10.016500000000001</c:v>
                </c:pt>
                <c:pt idx="91">
                  <c:v>10.013999999999999</c:v>
                </c:pt>
                <c:pt idx="92">
                  <c:v>10.014799999999999</c:v>
                </c:pt>
                <c:pt idx="93">
                  <c:v>10.0159</c:v>
                </c:pt>
                <c:pt idx="94">
                  <c:v>10.0167</c:v>
                </c:pt>
                <c:pt idx="95">
                  <c:v>10.016400000000001</c:v>
                </c:pt>
                <c:pt idx="96">
                  <c:v>10.014699999999999</c:v>
                </c:pt>
                <c:pt idx="97">
                  <c:v>10.0151</c:v>
                </c:pt>
                <c:pt idx="98">
                  <c:v>10.0146</c:v>
                </c:pt>
                <c:pt idx="99">
                  <c:v>10.0168</c:v>
                </c:pt>
                <c:pt idx="100">
                  <c:v>10.0139</c:v>
                </c:pt>
                <c:pt idx="101">
                  <c:v>10.0151</c:v>
                </c:pt>
                <c:pt idx="102">
                  <c:v>10.0143</c:v>
                </c:pt>
                <c:pt idx="103">
                  <c:v>10.016999999999999</c:v>
                </c:pt>
                <c:pt idx="104">
                  <c:v>10.014900000000001</c:v>
                </c:pt>
                <c:pt idx="105">
                  <c:v>10.014099999999999</c:v>
                </c:pt>
                <c:pt idx="106">
                  <c:v>10.014799999999999</c:v>
                </c:pt>
                <c:pt idx="107">
                  <c:v>10.0168</c:v>
                </c:pt>
                <c:pt idx="108">
                  <c:v>10.0167</c:v>
                </c:pt>
                <c:pt idx="109">
                  <c:v>10.0144</c:v>
                </c:pt>
                <c:pt idx="110">
                  <c:v>10.013999999999999</c:v>
                </c:pt>
                <c:pt idx="111">
                  <c:v>10.0145</c:v>
                </c:pt>
                <c:pt idx="112">
                  <c:v>10.017200000000001</c:v>
                </c:pt>
                <c:pt idx="113">
                  <c:v>10.0167</c:v>
                </c:pt>
                <c:pt idx="114">
                  <c:v>10.0168</c:v>
                </c:pt>
                <c:pt idx="115">
                  <c:v>10.016400000000001</c:v>
                </c:pt>
                <c:pt idx="116">
                  <c:v>10.0144</c:v>
                </c:pt>
                <c:pt idx="117">
                  <c:v>10.0167</c:v>
                </c:pt>
                <c:pt idx="118">
                  <c:v>10.014799999999999</c:v>
                </c:pt>
                <c:pt idx="119">
                  <c:v>10.015000000000001</c:v>
                </c:pt>
                <c:pt idx="120">
                  <c:v>10.016400000000001</c:v>
                </c:pt>
                <c:pt idx="121">
                  <c:v>10.016299999999999</c:v>
                </c:pt>
                <c:pt idx="122">
                  <c:v>10.016299999999999</c:v>
                </c:pt>
                <c:pt idx="123">
                  <c:v>10.0161</c:v>
                </c:pt>
                <c:pt idx="124">
                  <c:v>10.014900000000001</c:v>
                </c:pt>
                <c:pt idx="125">
                  <c:v>10.016400000000001</c:v>
                </c:pt>
                <c:pt idx="126">
                  <c:v>10.0168</c:v>
                </c:pt>
                <c:pt idx="127">
                  <c:v>10.015000000000001</c:v>
                </c:pt>
                <c:pt idx="128">
                  <c:v>10.0146</c:v>
                </c:pt>
                <c:pt idx="129">
                  <c:v>10.0167</c:v>
                </c:pt>
                <c:pt idx="130">
                  <c:v>10.0152</c:v>
                </c:pt>
                <c:pt idx="131">
                  <c:v>10.0166</c:v>
                </c:pt>
                <c:pt idx="132">
                  <c:v>10.016500000000001</c:v>
                </c:pt>
                <c:pt idx="133">
                  <c:v>10.014900000000001</c:v>
                </c:pt>
                <c:pt idx="134">
                  <c:v>10.0146</c:v>
                </c:pt>
                <c:pt idx="135">
                  <c:v>10.0139</c:v>
                </c:pt>
                <c:pt idx="136">
                  <c:v>10.0162</c:v>
                </c:pt>
                <c:pt idx="137">
                  <c:v>10.0166</c:v>
                </c:pt>
                <c:pt idx="138">
                  <c:v>10.0168</c:v>
                </c:pt>
                <c:pt idx="139">
                  <c:v>10.0151</c:v>
                </c:pt>
                <c:pt idx="140">
                  <c:v>10.0168</c:v>
                </c:pt>
                <c:pt idx="141">
                  <c:v>10.0151</c:v>
                </c:pt>
                <c:pt idx="142">
                  <c:v>10.0146</c:v>
                </c:pt>
                <c:pt idx="143">
                  <c:v>10.0167</c:v>
                </c:pt>
                <c:pt idx="144">
                  <c:v>10.016500000000001</c:v>
                </c:pt>
                <c:pt idx="145">
                  <c:v>10.015000000000001</c:v>
                </c:pt>
                <c:pt idx="146">
                  <c:v>10.0166</c:v>
                </c:pt>
                <c:pt idx="147">
                  <c:v>10.0169</c:v>
                </c:pt>
                <c:pt idx="148">
                  <c:v>10.014900000000001</c:v>
                </c:pt>
                <c:pt idx="149">
                  <c:v>10.0143</c:v>
                </c:pt>
                <c:pt idx="150">
                  <c:v>10.014200000000001</c:v>
                </c:pt>
                <c:pt idx="151">
                  <c:v>10.014799999999999</c:v>
                </c:pt>
                <c:pt idx="152">
                  <c:v>10.0145</c:v>
                </c:pt>
                <c:pt idx="153">
                  <c:v>10.0153</c:v>
                </c:pt>
                <c:pt idx="154">
                  <c:v>10.016999999999999</c:v>
                </c:pt>
                <c:pt idx="155">
                  <c:v>10.0152</c:v>
                </c:pt>
                <c:pt idx="156">
                  <c:v>10.0145</c:v>
                </c:pt>
                <c:pt idx="157">
                  <c:v>10.0168</c:v>
                </c:pt>
                <c:pt idx="158">
                  <c:v>10.015000000000001</c:v>
                </c:pt>
                <c:pt idx="159">
                  <c:v>1.6180600000000001</c:v>
                </c:pt>
                <c:pt idx="160">
                  <c:v>0.185722</c:v>
                </c:pt>
                <c:pt idx="161">
                  <c:v>0.15601300000000001</c:v>
                </c:pt>
                <c:pt idx="162">
                  <c:v>0.120731</c:v>
                </c:pt>
                <c:pt idx="163">
                  <c:v>9.4437999999999994E-2</c:v>
                </c:pt>
                <c:pt idx="164">
                  <c:v>7.4358999999999995E-2</c:v>
                </c:pt>
                <c:pt idx="165">
                  <c:v>5.9213000000000002E-2</c:v>
                </c:pt>
                <c:pt idx="166">
                  <c:v>4.7351999999999998E-2</c:v>
                </c:pt>
                <c:pt idx="167">
                  <c:v>4.0432000000000003E-2</c:v>
                </c:pt>
                <c:pt idx="168">
                  <c:v>3.3563999999999997E-2</c:v>
                </c:pt>
                <c:pt idx="169">
                  <c:v>2.6904000000000001E-2</c:v>
                </c:pt>
                <c:pt idx="170">
                  <c:v>2.5468000000000001E-2</c:v>
                </c:pt>
                <c:pt idx="171">
                  <c:v>2.0347000000000001E-2</c:v>
                </c:pt>
                <c:pt idx="172">
                  <c:v>1.8835000000000001E-2</c:v>
                </c:pt>
                <c:pt idx="173">
                  <c:v>1.7434000000000002E-2</c:v>
                </c:pt>
                <c:pt idx="174">
                  <c:v>1.4468999999999999E-2</c:v>
                </c:pt>
                <c:pt idx="175">
                  <c:v>1.2449E-2</c:v>
                </c:pt>
                <c:pt idx="176">
                  <c:v>1.1691E-2</c:v>
                </c:pt>
                <c:pt idx="177">
                  <c:v>1.1483E-2</c:v>
                </c:pt>
                <c:pt idx="178">
                  <c:v>1.1592999999999999E-2</c:v>
                </c:pt>
                <c:pt idx="179">
                  <c:v>1.1228E-2</c:v>
                </c:pt>
                <c:pt idx="180">
                  <c:v>1.0518E-2</c:v>
                </c:pt>
                <c:pt idx="181">
                  <c:v>1.0751E-2</c:v>
                </c:pt>
                <c:pt idx="182">
                  <c:v>9.4579999999999994E-3</c:v>
                </c:pt>
                <c:pt idx="183">
                  <c:v>8.6859999999999993E-3</c:v>
                </c:pt>
                <c:pt idx="184">
                  <c:v>7.607E-3</c:v>
                </c:pt>
                <c:pt idx="185">
                  <c:v>7.0790000000000002E-3</c:v>
                </c:pt>
                <c:pt idx="186">
                  <c:v>6.2560000000000003E-3</c:v>
                </c:pt>
                <c:pt idx="187">
                  <c:v>5.9540000000000001E-3</c:v>
                </c:pt>
                <c:pt idx="188">
                  <c:v>5.437E-3</c:v>
                </c:pt>
                <c:pt idx="189">
                  <c:v>5.0439999999999999E-3</c:v>
                </c:pt>
                <c:pt idx="190">
                  <c:v>4.8640000000000003E-3</c:v>
                </c:pt>
                <c:pt idx="191">
                  <c:v>5.1399999999999996E-3</c:v>
                </c:pt>
                <c:pt idx="192">
                  <c:v>4.7080000000000004E-3</c:v>
                </c:pt>
                <c:pt idx="193">
                  <c:v>4.6480000000000002E-3</c:v>
                </c:pt>
                <c:pt idx="194">
                  <c:v>4.6940000000000003E-3</c:v>
                </c:pt>
                <c:pt idx="195">
                  <c:v>4.5180000000000003E-3</c:v>
                </c:pt>
                <c:pt idx="196">
                  <c:v>4.3909999999999999E-3</c:v>
                </c:pt>
                <c:pt idx="197">
                  <c:v>4.215E-3</c:v>
                </c:pt>
                <c:pt idx="198">
                  <c:v>4.4949999999999999E-3</c:v>
                </c:pt>
                <c:pt idx="199">
                  <c:v>4.3930000000000002E-3</c:v>
                </c:pt>
                <c:pt idx="200">
                  <c:v>4.2760000000000003E-3</c:v>
                </c:pt>
                <c:pt idx="201">
                  <c:v>4.3670000000000002E-3</c:v>
                </c:pt>
                <c:pt idx="202">
                  <c:v>4.5779999999999996E-3</c:v>
                </c:pt>
                <c:pt idx="203">
                  <c:v>4.3940000000000003E-3</c:v>
                </c:pt>
                <c:pt idx="204">
                  <c:v>4.1929999999999997E-3</c:v>
                </c:pt>
                <c:pt idx="205">
                  <c:v>3.8600000000000001E-3</c:v>
                </c:pt>
                <c:pt idx="206">
                  <c:v>4.2170000000000003E-3</c:v>
                </c:pt>
                <c:pt idx="207">
                  <c:v>4.3620000000000004E-3</c:v>
                </c:pt>
                <c:pt idx="208">
                  <c:v>4.2290000000000001E-3</c:v>
                </c:pt>
                <c:pt idx="209">
                  <c:v>4.2360000000000002E-3</c:v>
                </c:pt>
                <c:pt idx="210">
                  <c:v>4.2090000000000001E-3</c:v>
                </c:pt>
                <c:pt idx="211">
                  <c:v>4.241E-3</c:v>
                </c:pt>
                <c:pt idx="212">
                  <c:v>4.2810000000000001E-3</c:v>
                </c:pt>
                <c:pt idx="213">
                  <c:v>4.0299999999999997E-3</c:v>
                </c:pt>
                <c:pt idx="214">
                  <c:v>3.7529999999999998E-3</c:v>
                </c:pt>
                <c:pt idx="215">
                  <c:v>3.7139999999999999E-3</c:v>
                </c:pt>
                <c:pt idx="216">
                  <c:v>3.4810000000000002E-3</c:v>
                </c:pt>
                <c:pt idx="217">
                  <c:v>4.2050000000000004E-3</c:v>
                </c:pt>
                <c:pt idx="218">
                  <c:v>3.9589999999999998E-3</c:v>
                </c:pt>
                <c:pt idx="219">
                  <c:v>3.2759999999999998E-3</c:v>
                </c:pt>
                <c:pt idx="220">
                  <c:v>3.5479999999999999E-3</c:v>
                </c:pt>
                <c:pt idx="221">
                  <c:v>3.4970000000000001E-3</c:v>
                </c:pt>
                <c:pt idx="222">
                  <c:v>3.728E-3</c:v>
                </c:pt>
                <c:pt idx="223">
                  <c:v>3.9300000000000003E-3</c:v>
                </c:pt>
                <c:pt idx="224">
                  <c:v>3.6840000000000002E-3</c:v>
                </c:pt>
                <c:pt idx="225">
                  <c:v>4.0280000000000003E-3</c:v>
                </c:pt>
                <c:pt idx="226">
                  <c:v>3.0709999999999999E-3</c:v>
                </c:pt>
                <c:pt idx="227">
                  <c:v>3.82E-3</c:v>
                </c:pt>
                <c:pt idx="228">
                  <c:v>3.4039999999999999E-3</c:v>
                </c:pt>
                <c:pt idx="229">
                  <c:v>3.6050000000000001E-3</c:v>
                </c:pt>
                <c:pt idx="230">
                  <c:v>3.2330000000000002E-3</c:v>
                </c:pt>
                <c:pt idx="231">
                  <c:v>3.3899999999999998E-3</c:v>
                </c:pt>
                <c:pt idx="232">
                  <c:v>3.8449999999999999E-3</c:v>
                </c:pt>
                <c:pt idx="233">
                  <c:v>3.5339999999999998E-3</c:v>
                </c:pt>
                <c:pt idx="234">
                  <c:v>3.189E-3</c:v>
                </c:pt>
                <c:pt idx="235">
                  <c:v>3.0959999999999998E-3</c:v>
                </c:pt>
                <c:pt idx="236">
                  <c:v>3.0660000000000001E-3</c:v>
                </c:pt>
                <c:pt idx="237">
                  <c:v>3.2690000000000002E-3</c:v>
                </c:pt>
                <c:pt idx="238">
                  <c:v>2.7699999999999999E-3</c:v>
                </c:pt>
                <c:pt idx="239">
                  <c:v>2.872E-3</c:v>
                </c:pt>
                <c:pt idx="240">
                  <c:v>3.0370000000000002E-3</c:v>
                </c:pt>
                <c:pt idx="241">
                  <c:v>3.0980000000000001E-3</c:v>
                </c:pt>
                <c:pt idx="242">
                  <c:v>3.241E-3</c:v>
                </c:pt>
                <c:pt idx="243">
                  <c:v>2.3830000000000001E-3</c:v>
                </c:pt>
                <c:pt idx="244">
                  <c:v>2.9369999999999999E-3</c:v>
                </c:pt>
                <c:pt idx="245">
                  <c:v>2.8869999999999998E-3</c:v>
                </c:pt>
                <c:pt idx="246">
                  <c:v>3.284E-3</c:v>
                </c:pt>
                <c:pt idx="247">
                  <c:v>3.3400000000000001E-3</c:v>
                </c:pt>
                <c:pt idx="248">
                  <c:v>2.64E-3</c:v>
                </c:pt>
                <c:pt idx="249">
                  <c:v>2.5279999999999999E-3</c:v>
                </c:pt>
                <c:pt idx="250">
                  <c:v>2.8600000000000001E-3</c:v>
                </c:pt>
                <c:pt idx="251">
                  <c:v>2.764E-3</c:v>
                </c:pt>
                <c:pt idx="252">
                  <c:v>2.6940000000000002E-3</c:v>
                </c:pt>
                <c:pt idx="253">
                  <c:v>2.9169999999999999E-3</c:v>
                </c:pt>
                <c:pt idx="254">
                  <c:v>2.7759999999999998E-3</c:v>
                </c:pt>
                <c:pt idx="255">
                  <c:v>2.7100000000000002E-3</c:v>
                </c:pt>
                <c:pt idx="256">
                  <c:v>2.0079999999999998E-3</c:v>
                </c:pt>
                <c:pt idx="257">
                  <c:v>2.8089999999999999E-3</c:v>
                </c:pt>
                <c:pt idx="258">
                  <c:v>2.3389999999999999E-3</c:v>
                </c:pt>
                <c:pt idx="259">
                  <c:v>2.562E-3</c:v>
                </c:pt>
                <c:pt idx="260">
                  <c:v>2.7320000000000001E-3</c:v>
                </c:pt>
                <c:pt idx="261">
                  <c:v>2.3119999999999998E-3</c:v>
                </c:pt>
                <c:pt idx="262">
                  <c:v>2.6050000000000001E-3</c:v>
                </c:pt>
                <c:pt idx="263">
                  <c:v>2.4420000000000002E-3</c:v>
                </c:pt>
                <c:pt idx="264">
                  <c:v>2.2079999999999999E-3</c:v>
                </c:pt>
                <c:pt idx="265">
                  <c:v>1.9530000000000001E-3</c:v>
                </c:pt>
                <c:pt idx="266">
                  <c:v>2.3419999999999999E-3</c:v>
                </c:pt>
                <c:pt idx="267">
                  <c:v>2.5509999999999999E-3</c:v>
                </c:pt>
                <c:pt idx="268">
                  <c:v>2.1250000000000002E-3</c:v>
                </c:pt>
                <c:pt idx="269">
                  <c:v>2.1480000000000002E-3</c:v>
                </c:pt>
                <c:pt idx="270">
                  <c:v>1.854E-3</c:v>
                </c:pt>
                <c:pt idx="271">
                  <c:v>2.2130000000000001E-3</c:v>
                </c:pt>
                <c:pt idx="272">
                  <c:v>2.238E-3</c:v>
                </c:pt>
                <c:pt idx="273">
                  <c:v>2.3900000000000002E-3</c:v>
                </c:pt>
                <c:pt idx="274">
                  <c:v>2.026E-3</c:v>
                </c:pt>
                <c:pt idx="275">
                  <c:v>2.1059999999999998E-3</c:v>
                </c:pt>
                <c:pt idx="276">
                  <c:v>2.5049999999999998E-3</c:v>
                </c:pt>
                <c:pt idx="277">
                  <c:v>1.856E-3</c:v>
                </c:pt>
                <c:pt idx="278">
                  <c:v>2.1519999999999998E-3</c:v>
                </c:pt>
                <c:pt idx="279">
                  <c:v>2.1919999999999999E-3</c:v>
                </c:pt>
                <c:pt idx="280">
                  <c:v>2.0300000000000001E-3</c:v>
                </c:pt>
                <c:pt idx="281">
                  <c:v>2.0089999999999999E-3</c:v>
                </c:pt>
                <c:pt idx="282">
                  <c:v>1.9559999999999998E-3</c:v>
                </c:pt>
                <c:pt idx="283">
                  <c:v>1.8649999999999999E-3</c:v>
                </c:pt>
                <c:pt idx="284">
                  <c:v>1.7309999999999999E-3</c:v>
                </c:pt>
                <c:pt idx="285">
                  <c:v>2.2000000000000001E-3</c:v>
                </c:pt>
                <c:pt idx="286">
                  <c:v>1.225E-3</c:v>
                </c:pt>
                <c:pt idx="287">
                  <c:v>1.843E-3</c:v>
                </c:pt>
                <c:pt idx="288">
                  <c:v>1.2949999999999999E-3</c:v>
                </c:pt>
                <c:pt idx="289">
                  <c:v>1.964E-3</c:v>
                </c:pt>
                <c:pt idx="290">
                  <c:v>1.3940000000000001E-3</c:v>
                </c:pt>
                <c:pt idx="291">
                  <c:v>1.426E-3</c:v>
                </c:pt>
                <c:pt idx="292">
                  <c:v>1.72E-3</c:v>
                </c:pt>
                <c:pt idx="293">
                  <c:v>1.67E-3</c:v>
                </c:pt>
                <c:pt idx="294">
                  <c:v>1.627E-3</c:v>
                </c:pt>
                <c:pt idx="295">
                  <c:v>1.4450000000000001E-3</c:v>
                </c:pt>
                <c:pt idx="296">
                  <c:v>1.753E-3</c:v>
                </c:pt>
                <c:pt idx="297">
                  <c:v>1.325E-3</c:v>
                </c:pt>
                <c:pt idx="298">
                  <c:v>1.921E-3</c:v>
                </c:pt>
                <c:pt idx="299">
                  <c:v>1.658E-3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8C-4E50-A0C5-4F15AD8520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corriente</c:v>
                </c:pt>
              </c:strCache>
            </c:strRef>
          </c:tx>
          <c:spPr>
            <a:ln w="127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Sheet1!$A$2:$A$301</c:f>
              <c:strCache>
                <c:ptCount val="300"/>
                <c:pt idx="24">
                  <c:v>0</c:v>
                </c:pt>
                <c:pt idx="25">
                  <c:v>0,1</c:v>
                </c:pt>
                <c:pt idx="26">
                  <c:v>0,2</c:v>
                </c:pt>
                <c:pt idx="27">
                  <c:v>0,3</c:v>
                </c:pt>
                <c:pt idx="28">
                  <c:v>0,4</c:v>
                </c:pt>
                <c:pt idx="29">
                  <c:v>0,5</c:v>
                </c:pt>
                <c:pt idx="30">
                  <c:v>0,6</c:v>
                </c:pt>
                <c:pt idx="31">
                  <c:v>0,7</c:v>
                </c:pt>
                <c:pt idx="32">
                  <c:v>0,8</c:v>
                </c:pt>
                <c:pt idx="33">
                  <c:v>0,9</c:v>
                </c:pt>
                <c:pt idx="34">
                  <c:v>1</c:v>
                </c:pt>
                <c:pt idx="35">
                  <c:v>1,1</c:v>
                </c:pt>
                <c:pt idx="36">
                  <c:v>1,2</c:v>
                </c:pt>
                <c:pt idx="37">
                  <c:v>1,3</c:v>
                </c:pt>
                <c:pt idx="38">
                  <c:v>1,4</c:v>
                </c:pt>
                <c:pt idx="39">
                  <c:v>1,5</c:v>
                </c:pt>
                <c:pt idx="40">
                  <c:v>1,6</c:v>
                </c:pt>
                <c:pt idx="41">
                  <c:v>1,7</c:v>
                </c:pt>
                <c:pt idx="42">
                  <c:v>1,8</c:v>
                </c:pt>
                <c:pt idx="43">
                  <c:v>1,9</c:v>
                </c:pt>
                <c:pt idx="44">
                  <c:v>2</c:v>
                </c:pt>
                <c:pt idx="45">
                  <c:v>2,1</c:v>
                </c:pt>
                <c:pt idx="46">
                  <c:v>2,2</c:v>
                </c:pt>
                <c:pt idx="47">
                  <c:v>2,3</c:v>
                </c:pt>
                <c:pt idx="48">
                  <c:v>2,4</c:v>
                </c:pt>
                <c:pt idx="49">
                  <c:v>2,5</c:v>
                </c:pt>
                <c:pt idx="50">
                  <c:v>2,6</c:v>
                </c:pt>
                <c:pt idx="51">
                  <c:v>2,7</c:v>
                </c:pt>
                <c:pt idx="52">
                  <c:v>2,8</c:v>
                </c:pt>
                <c:pt idx="53">
                  <c:v>2,9</c:v>
                </c:pt>
                <c:pt idx="54">
                  <c:v>3</c:v>
                </c:pt>
                <c:pt idx="55">
                  <c:v>3,1</c:v>
                </c:pt>
                <c:pt idx="56">
                  <c:v>3,2</c:v>
                </c:pt>
                <c:pt idx="57">
                  <c:v>3,3</c:v>
                </c:pt>
                <c:pt idx="58">
                  <c:v>3,4</c:v>
                </c:pt>
                <c:pt idx="59">
                  <c:v>3,5</c:v>
                </c:pt>
                <c:pt idx="60">
                  <c:v>3,6</c:v>
                </c:pt>
                <c:pt idx="61">
                  <c:v>3,7</c:v>
                </c:pt>
                <c:pt idx="62">
                  <c:v>3,8</c:v>
                </c:pt>
                <c:pt idx="63">
                  <c:v>3,9</c:v>
                </c:pt>
                <c:pt idx="64">
                  <c:v>4</c:v>
                </c:pt>
                <c:pt idx="65">
                  <c:v>4,1</c:v>
                </c:pt>
                <c:pt idx="66">
                  <c:v>4,2</c:v>
                </c:pt>
                <c:pt idx="67">
                  <c:v>4,3</c:v>
                </c:pt>
                <c:pt idx="68">
                  <c:v>4,4</c:v>
                </c:pt>
                <c:pt idx="69">
                  <c:v>4,5</c:v>
                </c:pt>
                <c:pt idx="70">
                  <c:v>4,6</c:v>
                </c:pt>
                <c:pt idx="71">
                  <c:v>4,7</c:v>
                </c:pt>
                <c:pt idx="72">
                  <c:v>4,8</c:v>
                </c:pt>
                <c:pt idx="73">
                  <c:v>4,9</c:v>
                </c:pt>
                <c:pt idx="74">
                  <c:v>5</c:v>
                </c:pt>
                <c:pt idx="75">
                  <c:v>5,1</c:v>
                </c:pt>
                <c:pt idx="76">
                  <c:v>5,2</c:v>
                </c:pt>
                <c:pt idx="77">
                  <c:v>5,3</c:v>
                </c:pt>
                <c:pt idx="78">
                  <c:v>5,4</c:v>
                </c:pt>
                <c:pt idx="79">
                  <c:v>5,5</c:v>
                </c:pt>
                <c:pt idx="80">
                  <c:v>5,6</c:v>
                </c:pt>
                <c:pt idx="81">
                  <c:v>5,7</c:v>
                </c:pt>
                <c:pt idx="82">
                  <c:v>5,8</c:v>
                </c:pt>
                <c:pt idx="83">
                  <c:v>5,9</c:v>
                </c:pt>
                <c:pt idx="84">
                  <c:v>6</c:v>
                </c:pt>
                <c:pt idx="85">
                  <c:v>6,1</c:v>
                </c:pt>
                <c:pt idx="86">
                  <c:v>6,2</c:v>
                </c:pt>
                <c:pt idx="87">
                  <c:v>6,3</c:v>
                </c:pt>
                <c:pt idx="88">
                  <c:v>6,4</c:v>
                </c:pt>
                <c:pt idx="89">
                  <c:v>6,5</c:v>
                </c:pt>
                <c:pt idx="90">
                  <c:v>6,6</c:v>
                </c:pt>
                <c:pt idx="91">
                  <c:v>6,7</c:v>
                </c:pt>
                <c:pt idx="92">
                  <c:v>6,8</c:v>
                </c:pt>
                <c:pt idx="93">
                  <c:v>6,9</c:v>
                </c:pt>
                <c:pt idx="94">
                  <c:v>7</c:v>
                </c:pt>
                <c:pt idx="95">
                  <c:v>7,1</c:v>
                </c:pt>
                <c:pt idx="96">
                  <c:v>7,2</c:v>
                </c:pt>
                <c:pt idx="97">
                  <c:v>7,3</c:v>
                </c:pt>
                <c:pt idx="98">
                  <c:v>7,4</c:v>
                </c:pt>
                <c:pt idx="99">
                  <c:v>7,5</c:v>
                </c:pt>
                <c:pt idx="100">
                  <c:v>7,6</c:v>
                </c:pt>
                <c:pt idx="101">
                  <c:v>7,7</c:v>
                </c:pt>
                <c:pt idx="102">
                  <c:v>7,8</c:v>
                </c:pt>
                <c:pt idx="103">
                  <c:v>7,9</c:v>
                </c:pt>
                <c:pt idx="104">
                  <c:v>8</c:v>
                </c:pt>
                <c:pt idx="105">
                  <c:v>8,1</c:v>
                </c:pt>
                <c:pt idx="106">
                  <c:v>8,2</c:v>
                </c:pt>
                <c:pt idx="107">
                  <c:v>8,3</c:v>
                </c:pt>
                <c:pt idx="108">
                  <c:v>8,4</c:v>
                </c:pt>
                <c:pt idx="109">
                  <c:v>8,5</c:v>
                </c:pt>
                <c:pt idx="110">
                  <c:v>8,6</c:v>
                </c:pt>
                <c:pt idx="111">
                  <c:v>8,7</c:v>
                </c:pt>
                <c:pt idx="112">
                  <c:v>8,8</c:v>
                </c:pt>
                <c:pt idx="113">
                  <c:v>8,9</c:v>
                </c:pt>
                <c:pt idx="114">
                  <c:v>9</c:v>
                </c:pt>
                <c:pt idx="115">
                  <c:v>9,1</c:v>
                </c:pt>
                <c:pt idx="116">
                  <c:v>9,2</c:v>
                </c:pt>
                <c:pt idx="117">
                  <c:v>9,3</c:v>
                </c:pt>
                <c:pt idx="118">
                  <c:v>9,4</c:v>
                </c:pt>
                <c:pt idx="119">
                  <c:v>9,5</c:v>
                </c:pt>
                <c:pt idx="120">
                  <c:v>9,6</c:v>
                </c:pt>
                <c:pt idx="121">
                  <c:v>9,7</c:v>
                </c:pt>
                <c:pt idx="122">
                  <c:v>9,8</c:v>
                </c:pt>
                <c:pt idx="123">
                  <c:v>9,9</c:v>
                </c:pt>
                <c:pt idx="124">
                  <c:v>10</c:v>
                </c:pt>
                <c:pt idx="125">
                  <c:v>10,1</c:v>
                </c:pt>
                <c:pt idx="126">
                  <c:v>10,2</c:v>
                </c:pt>
                <c:pt idx="127">
                  <c:v>10,3</c:v>
                </c:pt>
                <c:pt idx="128">
                  <c:v>10,4</c:v>
                </c:pt>
                <c:pt idx="129">
                  <c:v>10,5</c:v>
                </c:pt>
                <c:pt idx="130">
                  <c:v>10,6</c:v>
                </c:pt>
                <c:pt idx="131">
                  <c:v>10,7</c:v>
                </c:pt>
                <c:pt idx="132">
                  <c:v>10,8</c:v>
                </c:pt>
                <c:pt idx="133">
                  <c:v>10,9</c:v>
                </c:pt>
                <c:pt idx="134">
                  <c:v>11</c:v>
                </c:pt>
                <c:pt idx="135">
                  <c:v>11,1</c:v>
                </c:pt>
                <c:pt idx="136">
                  <c:v>11,2</c:v>
                </c:pt>
                <c:pt idx="137">
                  <c:v>11,3</c:v>
                </c:pt>
                <c:pt idx="138">
                  <c:v>11,4</c:v>
                </c:pt>
                <c:pt idx="139">
                  <c:v>11,5</c:v>
                </c:pt>
                <c:pt idx="140">
                  <c:v>11,6</c:v>
                </c:pt>
                <c:pt idx="141">
                  <c:v>11,7</c:v>
                </c:pt>
                <c:pt idx="142">
                  <c:v>11,8</c:v>
                </c:pt>
                <c:pt idx="143">
                  <c:v>11,9</c:v>
                </c:pt>
                <c:pt idx="144">
                  <c:v>12</c:v>
                </c:pt>
                <c:pt idx="145">
                  <c:v>12,1</c:v>
                </c:pt>
                <c:pt idx="146">
                  <c:v>12,2</c:v>
                </c:pt>
                <c:pt idx="147">
                  <c:v>12,3</c:v>
                </c:pt>
                <c:pt idx="148">
                  <c:v>12,4</c:v>
                </c:pt>
                <c:pt idx="149">
                  <c:v>12,5</c:v>
                </c:pt>
                <c:pt idx="150">
                  <c:v>12,6</c:v>
                </c:pt>
                <c:pt idx="151">
                  <c:v>12,7</c:v>
                </c:pt>
                <c:pt idx="152">
                  <c:v>12,8</c:v>
                </c:pt>
                <c:pt idx="153">
                  <c:v>12,9</c:v>
                </c:pt>
                <c:pt idx="154">
                  <c:v>13</c:v>
                </c:pt>
                <c:pt idx="155">
                  <c:v>13,1</c:v>
                </c:pt>
                <c:pt idx="156">
                  <c:v>13,2</c:v>
                </c:pt>
                <c:pt idx="157">
                  <c:v>13,3</c:v>
                </c:pt>
                <c:pt idx="158">
                  <c:v>13,4</c:v>
                </c:pt>
                <c:pt idx="159">
                  <c:v>13,5</c:v>
                </c:pt>
                <c:pt idx="160">
                  <c:v>13,6</c:v>
                </c:pt>
                <c:pt idx="161">
                  <c:v>13,7</c:v>
                </c:pt>
                <c:pt idx="162">
                  <c:v>13,8</c:v>
                </c:pt>
                <c:pt idx="163">
                  <c:v>13,9</c:v>
                </c:pt>
                <c:pt idx="164">
                  <c:v>14</c:v>
                </c:pt>
                <c:pt idx="165">
                  <c:v>14,1</c:v>
                </c:pt>
                <c:pt idx="166">
                  <c:v>14,2</c:v>
                </c:pt>
                <c:pt idx="167">
                  <c:v>14,3</c:v>
                </c:pt>
                <c:pt idx="168">
                  <c:v>14,4</c:v>
                </c:pt>
                <c:pt idx="169">
                  <c:v>14,5</c:v>
                </c:pt>
                <c:pt idx="170">
                  <c:v>14,6</c:v>
                </c:pt>
                <c:pt idx="171">
                  <c:v>14,7</c:v>
                </c:pt>
                <c:pt idx="172">
                  <c:v>14,8</c:v>
                </c:pt>
                <c:pt idx="173">
                  <c:v>14,9</c:v>
                </c:pt>
                <c:pt idx="174">
                  <c:v>15</c:v>
                </c:pt>
                <c:pt idx="175">
                  <c:v>15,1</c:v>
                </c:pt>
                <c:pt idx="176">
                  <c:v>15,2</c:v>
                </c:pt>
                <c:pt idx="177">
                  <c:v>15,3</c:v>
                </c:pt>
                <c:pt idx="178">
                  <c:v>15,4</c:v>
                </c:pt>
                <c:pt idx="179">
                  <c:v>15,5</c:v>
                </c:pt>
                <c:pt idx="180">
                  <c:v>15,6</c:v>
                </c:pt>
                <c:pt idx="181">
                  <c:v>15,7</c:v>
                </c:pt>
                <c:pt idx="182">
                  <c:v>15,8</c:v>
                </c:pt>
                <c:pt idx="183">
                  <c:v>15,9</c:v>
                </c:pt>
                <c:pt idx="184">
                  <c:v>16</c:v>
                </c:pt>
                <c:pt idx="185">
                  <c:v>16,1</c:v>
                </c:pt>
                <c:pt idx="186">
                  <c:v>16,2</c:v>
                </c:pt>
                <c:pt idx="187">
                  <c:v>16,3</c:v>
                </c:pt>
                <c:pt idx="188">
                  <c:v>16,4</c:v>
                </c:pt>
                <c:pt idx="189">
                  <c:v>16,5</c:v>
                </c:pt>
                <c:pt idx="190">
                  <c:v>16,6</c:v>
                </c:pt>
                <c:pt idx="191">
                  <c:v>16,7</c:v>
                </c:pt>
                <c:pt idx="192">
                  <c:v>16,8</c:v>
                </c:pt>
                <c:pt idx="193">
                  <c:v>16,9</c:v>
                </c:pt>
                <c:pt idx="194">
                  <c:v>17</c:v>
                </c:pt>
                <c:pt idx="195">
                  <c:v>17,1</c:v>
                </c:pt>
                <c:pt idx="196">
                  <c:v>17,2</c:v>
                </c:pt>
                <c:pt idx="197">
                  <c:v>17,3</c:v>
                </c:pt>
                <c:pt idx="198">
                  <c:v>17,4</c:v>
                </c:pt>
                <c:pt idx="199">
                  <c:v>17,5</c:v>
                </c:pt>
                <c:pt idx="200">
                  <c:v>17,6</c:v>
                </c:pt>
                <c:pt idx="201">
                  <c:v>17,7</c:v>
                </c:pt>
                <c:pt idx="202">
                  <c:v>17,8</c:v>
                </c:pt>
                <c:pt idx="203">
                  <c:v>17,9</c:v>
                </c:pt>
                <c:pt idx="204">
                  <c:v>18</c:v>
                </c:pt>
                <c:pt idx="205">
                  <c:v>18,1</c:v>
                </c:pt>
                <c:pt idx="206">
                  <c:v>18,2</c:v>
                </c:pt>
                <c:pt idx="207">
                  <c:v>18,3</c:v>
                </c:pt>
                <c:pt idx="208">
                  <c:v>18,4</c:v>
                </c:pt>
                <c:pt idx="209">
                  <c:v>18,5</c:v>
                </c:pt>
                <c:pt idx="210">
                  <c:v>18,6</c:v>
                </c:pt>
                <c:pt idx="211">
                  <c:v>18,7</c:v>
                </c:pt>
                <c:pt idx="212">
                  <c:v>18,8</c:v>
                </c:pt>
                <c:pt idx="213">
                  <c:v>18,9</c:v>
                </c:pt>
                <c:pt idx="214">
                  <c:v>19</c:v>
                </c:pt>
                <c:pt idx="215">
                  <c:v>19,1</c:v>
                </c:pt>
                <c:pt idx="216">
                  <c:v>19,2</c:v>
                </c:pt>
                <c:pt idx="217">
                  <c:v>19,3</c:v>
                </c:pt>
                <c:pt idx="218">
                  <c:v>19,4</c:v>
                </c:pt>
                <c:pt idx="219">
                  <c:v>19,5</c:v>
                </c:pt>
                <c:pt idx="220">
                  <c:v>19,6</c:v>
                </c:pt>
                <c:pt idx="221">
                  <c:v>19,7</c:v>
                </c:pt>
                <c:pt idx="222">
                  <c:v>19,8</c:v>
                </c:pt>
                <c:pt idx="223">
                  <c:v>19,9</c:v>
                </c:pt>
                <c:pt idx="224">
                  <c:v>20</c:v>
                </c:pt>
                <c:pt idx="225">
                  <c:v>20,1</c:v>
                </c:pt>
                <c:pt idx="226">
                  <c:v>20,2</c:v>
                </c:pt>
                <c:pt idx="227">
                  <c:v>20,3</c:v>
                </c:pt>
                <c:pt idx="228">
                  <c:v>20,4</c:v>
                </c:pt>
                <c:pt idx="229">
                  <c:v>20,5</c:v>
                </c:pt>
                <c:pt idx="230">
                  <c:v>20,6</c:v>
                </c:pt>
                <c:pt idx="231">
                  <c:v>20,7</c:v>
                </c:pt>
                <c:pt idx="232">
                  <c:v>20,8</c:v>
                </c:pt>
                <c:pt idx="233">
                  <c:v>20,9</c:v>
                </c:pt>
                <c:pt idx="234">
                  <c:v>21</c:v>
                </c:pt>
                <c:pt idx="235">
                  <c:v>21,1</c:v>
                </c:pt>
                <c:pt idx="236">
                  <c:v>21,2</c:v>
                </c:pt>
                <c:pt idx="237">
                  <c:v>21,3</c:v>
                </c:pt>
                <c:pt idx="238">
                  <c:v>21,4</c:v>
                </c:pt>
                <c:pt idx="239">
                  <c:v>21,5</c:v>
                </c:pt>
                <c:pt idx="240">
                  <c:v>21,6</c:v>
                </c:pt>
                <c:pt idx="241">
                  <c:v>21,7</c:v>
                </c:pt>
                <c:pt idx="242">
                  <c:v>21,8</c:v>
                </c:pt>
                <c:pt idx="243">
                  <c:v>21,9</c:v>
                </c:pt>
                <c:pt idx="244">
                  <c:v>22</c:v>
                </c:pt>
                <c:pt idx="245">
                  <c:v>22,1</c:v>
                </c:pt>
                <c:pt idx="246">
                  <c:v>22,2</c:v>
                </c:pt>
                <c:pt idx="247">
                  <c:v>22,3</c:v>
                </c:pt>
                <c:pt idx="248">
                  <c:v>22,4</c:v>
                </c:pt>
                <c:pt idx="249">
                  <c:v>22,5</c:v>
                </c:pt>
                <c:pt idx="250">
                  <c:v>22,6</c:v>
                </c:pt>
                <c:pt idx="251">
                  <c:v>22,7</c:v>
                </c:pt>
                <c:pt idx="252">
                  <c:v>22,8</c:v>
                </c:pt>
                <c:pt idx="253">
                  <c:v>22,9</c:v>
                </c:pt>
                <c:pt idx="254">
                  <c:v>23</c:v>
                </c:pt>
                <c:pt idx="255">
                  <c:v>23,1</c:v>
                </c:pt>
                <c:pt idx="256">
                  <c:v>23,2</c:v>
                </c:pt>
                <c:pt idx="257">
                  <c:v>23,3</c:v>
                </c:pt>
                <c:pt idx="258">
                  <c:v>23,4</c:v>
                </c:pt>
                <c:pt idx="259">
                  <c:v>23,5</c:v>
                </c:pt>
                <c:pt idx="260">
                  <c:v>23,6</c:v>
                </c:pt>
                <c:pt idx="261">
                  <c:v>23,7</c:v>
                </c:pt>
                <c:pt idx="262">
                  <c:v>23,8</c:v>
                </c:pt>
                <c:pt idx="263">
                  <c:v>23,9</c:v>
                </c:pt>
                <c:pt idx="264">
                  <c:v>24</c:v>
                </c:pt>
                <c:pt idx="265">
                  <c:v>24,1</c:v>
                </c:pt>
                <c:pt idx="266">
                  <c:v>24,2</c:v>
                </c:pt>
                <c:pt idx="267">
                  <c:v>24,3</c:v>
                </c:pt>
                <c:pt idx="268">
                  <c:v>24,4</c:v>
                </c:pt>
                <c:pt idx="269">
                  <c:v>24,5</c:v>
                </c:pt>
                <c:pt idx="270">
                  <c:v>24,6</c:v>
                </c:pt>
                <c:pt idx="271">
                  <c:v>24,7</c:v>
                </c:pt>
                <c:pt idx="272">
                  <c:v>24,8</c:v>
                </c:pt>
                <c:pt idx="273">
                  <c:v>24,9</c:v>
                </c:pt>
                <c:pt idx="274">
                  <c:v>25</c:v>
                </c:pt>
                <c:pt idx="275">
                  <c:v>25,1</c:v>
                </c:pt>
                <c:pt idx="276">
                  <c:v>25,2</c:v>
                </c:pt>
                <c:pt idx="277">
                  <c:v>25,3</c:v>
                </c:pt>
                <c:pt idx="278">
                  <c:v>25,4</c:v>
                </c:pt>
                <c:pt idx="279">
                  <c:v>25,5</c:v>
                </c:pt>
                <c:pt idx="280">
                  <c:v>25,6</c:v>
                </c:pt>
                <c:pt idx="281">
                  <c:v>25,7</c:v>
                </c:pt>
                <c:pt idx="282">
                  <c:v>25,8</c:v>
                </c:pt>
                <c:pt idx="283">
                  <c:v>25,9</c:v>
                </c:pt>
                <c:pt idx="284">
                  <c:v>26</c:v>
                </c:pt>
                <c:pt idx="285">
                  <c:v>26,1</c:v>
                </c:pt>
                <c:pt idx="286">
                  <c:v>26,2</c:v>
                </c:pt>
                <c:pt idx="287">
                  <c:v>26,3</c:v>
                </c:pt>
                <c:pt idx="288">
                  <c:v>26,4</c:v>
                </c:pt>
                <c:pt idx="289">
                  <c:v>26,5</c:v>
                </c:pt>
                <c:pt idx="290">
                  <c:v>26,6</c:v>
                </c:pt>
                <c:pt idx="291">
                  <c:v>26,7</c:v>
                </c:pt>
                <c:pt idx="292">
                  <c:v>26,8</c:v>
                </c:pt>
                <c:pt idx="293">
                  <c:v>26,9</c:v>
                </c:pt>
                <c:pt idx="294">
                  <c:v>27</c:v>
                </c:pt>
                <c:pt idx="295">
                  <c:v>27,1</c:v>
                </c:pt>
                <c:pt idx="296">
                  <c:v>27,2</c:v>
                </c:pt>
                <c:pt idx="297">
                  <c:v>27,3</c:v>
                </c:pt>
                <c:pt idx="298">
                  <c:v>27,4</c:v>
                </c:pt>
                <c:pt idx="299">
                  <c:v>27,5</c:v>
                </c:pt>
              </c:strCache>
            </c:strRef>
          </c:cat>
          <c:val>
            <c:numRef>
              <c:f>Sheet1!$C$2:$C$301</c:f>
              <c:numCache>
                <c:formatCode>General</c:formatCode>
                <c:ptCount val="300"/>
                <c:pt idx="0">
                  <c:v>-1.106E-3</c:v>
                </c:pt>
                <c:pt idx="1">
                  <c:v>-1.191E-3</c:v>
                </c:pt>
                <c:pt idx="2">
                  <c:v>-1.256E-3</c:v>
                </c:pt>
                <c:pt idx="3">
                  <c:v>-8.6899999999999998E-4</c:v>
                </c:pt>
                <c:pt idx="4">
                  <c:v>-6.7100000000000005E-4</c:v>
                </c:pt>
                <c:pt idx="5">
                  <c:v>-1.0300000000000001E-3</c:v>
                </c:pt>
                <c:pt idx="6">
                  <c:v>-7.7700000000000002E-4</c:v>
                </c:pt>
                <c:pt idx="7">
                  <c:v>-1.3600000000000001E-3</c:v>
                </c:pt>
                <c:pt idx="8">
                  <c:v>-1.1069999999999999E-3</c:v>
                </c:pt>
                <c:pt idx="9">
                  <c:v>-7.2800000000000002E-4</c:v>
                </c:pt>
                <c:pt idx="10">
                  <c:v>-1.2279999999999999E-3</c:v>
                </c:pt>
                <c:pt idx="11">
                  <c:v>-1.243E-3</c:v>
                </c:pt>
                <c:pt idx="12">
                  <c:v>-1.044E-3</c:v>
                </c:pt>
                <c:pt idx="13">
                  <c:v>-8.3500000000000002E-4</c:v>
                </c:pt>
                <c:pt idx="14">
                  <c:v>-9.2299999999999999E-4</c:v>
                </c:pt>
                <c:pt idx="15">
                  <c:v>-1.005E-3</c:v>
                </c:pt>
                <c:pt idx="16">
                  <c:v>-1.305E-3</c:v>
                </c:pt>
                <c:pt idx="17">
                  <c:v>-1.1050000000000001E-3</c:v>
                </c:pt>
                <c:pt idx="18">
                  <c:v>-1.0139999999999999E-3</c:v>
                </c:pt>
                <c:pt idx="19">
                  <c:v>-1.011E-3</c:v>
                </c:pt>
                <c:pt idx="20">
                  <c:v>-1.1180000000000001E-3</c:v>
                </c:pt>
                <c:pt idx="21">
                  <c:v>-1.2030000000000001E-3</c:v>
                </c:pt>
                <c:pt idx="22">
                  <c:v>-1.263E-3</c:v>
                </c:pt>
                <c:pt idx="23">
                  <c:v>-1.09E-3</c:v>
                </c:pt>
                <c:pt idx="24">
                  <c:v>-1.1460000000000001E-3</c:v>
                </c:pt>
                <c:pt idx="25">
                  <c:v>-8.5300000000000003E-4</c:v>
                </c:pt>
                <c:pt idx="26">
                  <c:v>-1.062E-3</c:v>
                </c:pt>
                <c:pt idx="27">
                  <c:v>-1.078E-3</c:v>
                </c:pt>
                <c:pt idx="28">
                  <c:v>-1.011E-3</c:v>
                </c:pt>
                <c:pt idx="29">
                  <c:v>5.704E-2</c:v>
                </c:pt>
                <c:pt idx="30">
                  <c:v>8.3105999999999999E-2</c:v>
                </c:pt>
                <c:pt idx="31">
                  <c:v>8.1203999999999998E-2</c:v>
                </c:pt>
                <c:pt idx="32">
                  <c:v>8.0805000000000002E-2</c:v>
                </c:pt>
                <c:pt idx="33">
                  <c:v>8.1532999999999994E-2</c:v>
                </c:pt>
                <c:pt idx="34">
                  <c:v>8.2608000000000001E-2</c:v>
                </c:pt>
                <c:pt idx="35">
                  <c:v>8.2439999999999999E-2</c:v>
                </c:pt>
                <c:pt idx="36">
                  <c:v>8.2262000000000002E-2</c:v>
                </c:pt>
                <c:pt idx="37">
                  <c:v>8.2326999999999997E-2</c:v>
                </c:pt>
                <c:pt idx="38">
                  <c:v>8.0929000000000001E-2</c:v>
                </c:pt>
                <c:pt idx="39">
                  <c:v>8.0945000000000003E-2</c:v>
                </c:pt>
                <c:pt idx="40">
                  <c:v>8.3979999999999999E-2</c:v>
                </c:pt>
                <c:pt idx="41">
                  <c:v>8.3854999999999999E-2</c:v>
                </c:pt>
                <c:pt idx="42">
                  <c:v>8.5074999999999998E-2</c:v>
                </c:pt>
                <c:pt idx="43">
                  <c:v>8.4114999999999995E-2</c:v>
                </c:pt>
                <c:pt idx="44">
                  <c:v>8.4904999999999994E-2</c:v>
                </c:pt>
                <c:pt idx="45">
                  <c:v>8.5232000000000002E-2</c:v>
                </c:pt>
                <c:pt idx="46">
                  <c:v>8.5049E-2</c:v>
                </c:pt>
                <c:pt idx="47">
                  <c:v>8.3890000000000006E-2</c:v>
                </c:pt>
                <c:pt idx="48">
                  <c:v>8.3853999999999998E-2</c:v>
                </c:pt>
                <c:pt idx="49">
                  <c:v>8.3708000000000005E-2</c:v>
                </c:pt>
                <c:pt idx="50">
                  <c:v>8.3820000000000006E-2</c:v>
                </c:pt>
                <c:pt idx="51">
                  <c:v>8.3875000000000005E-2</c:v>
                </c:pt>
                <c:pt idx="52">
                  <c:v>8.4886000000000003E-2</c:v>
                </c:pt>
                <c:pt idx="53">
                  <c:v>8.3997000000000002E-2</c:v>
                </c:pt>
                <c:pt idx="54">
                  <c:v>8.4878999999999996E-2</c:v>
                </c:pt>
                <c:pt idx="55">
                  <c:v>8.3832000000000004E-2</c:v>
                </c:pt>
                <c:pt idx="56">
                  <c:v>8.4215999999999999E-2</c:v>
                </c:pt>
                <c:pt idx="57">
                  <c:v>8.3932000000000007E-2</c:v>
                </c:pt>
                <c:pt idx="58">
                  <c:v>8.3849000000000007E-2</c:v>
                </c:pt>
                <c:pt idx="59">
                  <c:v>8.4908999999999998E-2</c:v>
                </c:pt>
                <c:pt idx="60">
                  <c:v>8.4044999999999995E-2</c:v>
                </c:pt>
                <c:pt idx="61">
                  <c:v>8.4056000000000006E-2</c:v>
                </c:pt>
                <c:pt idx="62">
                  <c:v>8.3968000000000001E-2</c:v>
                </c:pt>
                <c:pt idx="63">
                  <c:v>8.4571999999999994E-2</c:v>
                </c:pt>
                <c:pt idx="64">
                  <c:v>8.4735000000000005E-2</c:v>
                </c:pt>
                <c:pt idx="65">
                  <c:v>8.5153999999999994E-2</c:v>
                </c:pt>
                <c:pt idx="66">
                  <c:v>8.3858000000000002E-2</c:v>
                </c:pt>
                <c:pt idx="67">
                  <c:v>8.5306999999999994E-2</c:v>
                </c:pt>
                <c:pt idx="68">
                  <c:v>8.4964999999999999E-2</c:v>
                </c:pt>
                <c:pt idx="69">
                  <c:v>8.5067000000000004E-2</c:v>
                </c:pt>
                <c:pt idx="70">
                  <c:v>8.5269999999999999E-2</c:v>
                </c:pt>
                <c:pt idx="71">
                  <c:v>8.5139999999999993E-2</c:v>
                </c:pt>
                <c:pt idx="72">
                  <c:v>8.3657999999999996E-2</c:v>
                </c:pt>
                <c:pt idx="73">
                  <c:v>8.3654000000000006E-2</c:v>
                </c:pt>
                <c:pt idx="74">
                  <c:v>8.3622000000000002E-2</c:v>
                </c:pt>
                <c:pt idx="75">
                  <c:v>8.5242999999999999E-2</c:v>
                </c:pt>
                <c:pt idx="76">
                  <c:v>8.4899000000000002E-2</c:v>
                </c:pt>
                <c:pt idx="77">
                  <c:v>8.3650000000000002E-2</c:v>
                </c:pt>
                <c:pt idx="78">
                  <c:v>8.5205000000000003E-2</c:v>
                </c:pt>
                <c:pt idx="79">
                  <c:v>8.3885000000000001E-2</c:v>
                </c:pt>
                <c:pt idx="80">
                  <c:v>8.4115999999999996E-2</c:v>
                </c:pt>
                <c:pt idx="81">
                  <c:v>8.4156999999999996E-2</c:v>
                </c:pt>
                <c:pt idx="82">
                  <c:v>9.7948999999999994E-2</c:v>
                </c:pt>
                <c:pt idx="83">
                  <c:v>9.9432999999999994E-2</c:v>
                </c:pt>
                <c:pt idx="84">
                  <c:v>9.8693000000000003E-2</c:v>
                </c:pt>
                <c:pt idx="85">
                  <c:v>9.9686999999999998E-2</c:v>
                </c:pt>
                <c:pt idx="86">
                  <c:v>9.9408999999999997E-2</c:v>
                </c:pt>
                <c:pt idx="87">
                  <c:v>9.9426E-2</c:v>
                </c:pt>
                <c:pt idx="88">
                  <c:v>9.8180000000000003E-2</c:v>
                </c:pt>
                <c:pt idx="89">
                  <c:v>9.9537E-2</c:v>
                </c:pt>
                <c:pt idx="90">
                  <c:v>9.8339999999999997E-2</c:v>
                </c:pt>
                <c:pt idx="91">
                  <c:v>9.8076999999999998E-2</c:v>
                </c:pt>
                <c:pt idx="92">
                  <c:v>9.9447999999999995E-2</c:v>
                </c:pt>
                <c:pt idx="93">
                  <c:v>9.8446000000000006E-2</c:v>
                </c:pt>
                <c:pt idx="94">
                  <c:v>9.8122000000000001E-2</c:v>
                </c:pt>
                <c:pt idx="95">
                  <c:v>9.8044000000000006E-2</c:v>
                </c:pt>
                <c:pt idx="96">
                  <c:v>9.9217E-2</c:v>
                </c:pt>
                <c:pt idx="97">
                  <c:v>9.9243999999999999E-2</c:v>
                </c:pt>
                <c:pt idx="98">
                  <c:v>9.9308999999999995E-2</c:v>
                </c:pt>
                <c:pt idx="99">
                  <c:v>9.8230999999999999E-2</c:v>
                </c:pt>
                <c:pt idx="100">
                  <c:v>9.9096000000000004E-2</c:v>
                </c:pt>
                <c:pt idx="101">
                  <c:v>9.9361000000000005E-2</c:v>
                </c:pt>
                <c:pt idx="102">
                  <c:v>9.9191000000000001E-2</c:v>
                </c:pt>
                <c:pt idx="103">
                  <c:v>9.9670999999999996E-2</c:v>
                </c:pt>
                <c:pt idx="104">
                  <c:v>9.9043000000000006E-2</c:v>
                </c:pt>
                <c:pt idx="105">
                  <c:v>9.8475999999999994E-2</c:v>
                </c:pt>
                <c:pt idx="106">
                  <c:v>9.8062999999999997E-2</c:v>
                </c:pt>
                <c:pt idx="107">
                  <c:v>9.8325999999999997E-2</c:v>
                </c:pt>
                <c:pt idx="108">
                  <c:v>9.8435999999999996E-2</c:v>
                </c:pt>
                <c:pt idx="109">
                  <c:v>9.8251000000000005E-2</c:v>
                </c:pt>
                <c:pt idx="110">
                  <c:v>9.8794999999999994E-2</c:v>
                </c:pt>
                <c:pt idx="111">
                  <c:v>9.8979999999999999E-2</c:v>
                </c:pt>
                <c:pt idx="112">
                  <c:v>9.8472000000000004E-2</c:v>
                </c:pt>
                <c:pt idx="113">
                  <c:v>9.8430000000000004E-2</c:v>
                </c:pt>
                <c:pt idx="114">
                  <c:v>9.9626999999999993E-2</c:v>
                </c:pt>
                <c:pt idx="115">
                  <c:v>9.8351999999999995E-2</c:v>
                </c:pt>
                <c:pt idx="116">
                  <c:v>9.7986000000000004E-2</c:v>
                </c:pt>
                <c:pt idx="117">
                  <c:v>9.8548999999999998E-2</c:v>
                </c:pt>
                <c:pt idx="118">
                  <c:v>9.9173999999999998E-2</c:v>
                </c:pt>
                <c:pt idx="119">
                  <c:v>9.9450999999999998E-2</c:v>
                </c:pt>
                <c:pt idx="120">
                  <c:v>9.7853999999999997E-2</c:v>
                </c:pt>
                <c:pt idx="121">
                  <c:v>9.9135000000000001E-2</c:v>
                </c:pt>
                <c:pt idx="122">
                  <c:v>9.8083000000000004E-2</c:v>
                </c:pt>
                <c:pt idx="123">
                  <c:v>9.9453E-2</c:v>
                </c:pt>
                <c:pt idx="124">
                  <c:v>9.9276000000000003E-2</c:v>
                </c:pt>
                <c:pt idx="125">
                  <c:v>9.7933999999999993E-2</c:v>
                </c:pt>
                <c:pt idx="126">
                  <c:v>9.8461000000000007E-2</c:v>
                </c:pt>
                <c:pt idx="127">
                  <c:v>9.9573999999999996E-2</c:v>
                </c:pt>
                <c:pt idx="128">
                  <c:v>9.8458000000000004E-2</c:v>
                </c:pt>
                <c:pt idx="129">
                  <c:v>9.7907999999999995E-2</c:v>
                </c:pt>
                <c:pt idx="130">
                  <c:v>9.9223000000000006E-2</c:v>
                </c:pt>
                <c:pt idx="131">
                  <c:v>9.8169999999999993E-2</c:v>
                </c:pt>
                <c:pt idx="132">
                  <c:v>9.9462999999999996E-2</c:v>
                </c:pt>
                <c:pt idx="133">
                  <c:v>9.7803000000000001E-2</c:v>
                </c:pt>
                <c:pt idx="134">
                  <c:v>9.8995E-2</c:v>
                </c:pt>
                <c:pt idx="135">
                  <c:v>9.8932000000000006E-2</c:v>
                </c:pt>
                <c:pt idx="136">
                  <c:v>9.8083000000000004E-2</c:v>
                </c:pt>
                <c:pt idx="137">
                  <c:v>9.8100000000000007E-2</c:v>
                </c:pt>
                <c:pt idx="138">
                  <c:v>9.8115999999999995E-2</c:v>
                </c:pt>
                <c:pt idx="139">
                  <c:v>9.9019999999999997E-2</c:v>
                </c:pt>
                <c:pt idx="140">
                  <c:v>9.8049999999999998E-2</c:v>
                </c:pt>
                <c:pt idx="141">
                  <c:v>9.8927000000000001E-2</c:v>
                </c:pt>
                <c:pt idx="142">
                  <c:v>9.7905000000000006E-2</c:v>
                </c:pt>
                <c:pt idx="143">
                  <c:v>9.8046999999999995E-2</c:v>
                </c:pt>
                <c:pt idx="144">
                  <c:v>9.7991999999999996E-2</c:v>
                </c:pt>
                <c:pt idx="145">
                  <c:v>9.8832000000000003E-2</c:v>
                </c:pt>
                <c:pt idx="146">
                  <c:v>9.8278000000000004E-2</c:v>
                </c:pt>
                <c:pt idx="147">
                  <c:v>9.8405999999999993E-2</c:v>
                </c:pt>
                <c:pt idx="148">
                  <c:v>9.8954E-2</c:v>
                </c:pt>
                <c:pt idx="149">
                  <c:v>9.9024000000000001E-2</c:v>
                </c:pt>
                <c:pt idx="150">
                  <c:v>9.8239999999999994E-2</c:v>
                </c:pt>
                <c:pt idx="151">
                  <c:v>9.8086999999999994E-2</c:v>
                </c:pt>
                <c:pt idx="152">
                  <c:v>9.9473000000000006E-2</c:v>
                </c:pt>
                <c:pt idx="153">
                  <c:v>9.9171999999999996E-2</c:v>
                </c:pt>
                <c:pt idx="154">
                  <c:v>9.8394999999999996E-2</c:v>
                </c:pt>
                <c:pt idx="155">
                  <c:v>9.9293000000000006E-2</c:v>
                </c:pt>
                <c:pt idx="156">
                  <c:v>9.8029000000000005E-2</c:v>
                </c:pt>
                <c:pt idx="157">
                  <c:v>9.9565000000000001E-2</c:v>
                </c:pt>
                <c:pt idx="158">
                  <c:v>9.9069000000000004E-2</c:v>
                </c:pt>
                <c:pt idx="159">
                  <c:v>-3.8537000000000002E-2</c:v>
                </c:pt>
                <c:pt idx="160">
                  <c:v>-1.2880000000000001E-3</c:v>
                </c:pt>
                <c:pt idx="161">
                  <c:v>-1.245E-3</c:v>
                </c:pt>
                <c:pt idx="162">
                  <c:v>-1.325E-3</c:v>
                </c:pt>
                <c:pt idx="163">
                  <c:v>-1.6609999999999999E-3</c:v>
                </c:pt>
                <c:pt idx="164">
                  <c:v>-1.2179999999999999E-3</c:v>
                </c:pt>
                <c:pt idx="165">
                  <c:v>-1.3780000000000001E-3</c:v>
                </c:pt>
                <c:pt idx="166">
                  <c:v>-1.2290000000000001E-3</c:v>
                </c:pt>
                <c:pt idx="167">
                  <c:v>-1.2949999999999999E-3</c:v>
                </c:pt>
                <c:pt idx="168">
                  <c:v>-1.3270000000000001E-3</c:v>
                </c:pt>
                <c:pt idx="169">
                  <c:v>-1.4599999999999999E-3</c:v>
                </c:pt>
                <c:pt idx="170">
                  <c:v>-1.2639999999999999E-3</c:v>
                </c:pt>
                <c:pt idx="171">
                  <c:v>-8.5099999999999998E-4</c:v>
                </c:pt>
                <c:pt idx="172">
                  <c:v>-1.238E-3</c:v>
                </c:pt>
                <c:pt idx="173">
                  <c:v>-9.9799999999999997E-4</c:v>
                </c:pt>
                <c:pt idx="174">
                  <c:v>-1.2470000000000001E-3</c:v>
                </c:pt>
                <c:pt idx="175">
                  <c:v>-8.3600000000000005E-4</c:v>
                </c:pt>
                <c:pt idx="176">
                  <c:v>-1.354E-3</c:v>
                </c:pt>
                <c:pt idx="177">
                  <c:v>-1.2470000000000001E-3</c:v>
                </c:pt>
                <c:pt idx="178">
                  <c:v>-1.25E-3</c:v>
                </c:pt>
                <c:pt idx="179">
                  <c:v>-9.2599999999999996E-4</c:v>
                </c:pt>
                <c:pt idx="180">
                  <c:v>-1.2359999999999999E-3</c:v>
                </c:pt>
                <c:pt idx="181">
                  <c:v>-1.1000000000000001E-3</c:v>
                </c:pt>
                <c:pt idx="182">
                  <c:v>-1.2459999999999999E-3</c:v>
                </c:pt>
                <c:pt idx="183">
                  <c:v>-1.508E-3</c:v>
                </c:pt>
                <c:pt idx="184">
                  <c:v>-1.0970000000000001E-3</c:v>
                </c:pt>
                <c:pt idx="185">
                  <c:v>-8.1899999999999996E-4</c:v>
                </c:pt>
                <c:pt idx="186">
                  <c:v>-9.1799999999999998E-4</c:v>
                </c:pt>
                <c:pt idx="187">
                  <c:v>-9.5600000000000004E-4</c:v>
                </c:pt>
                <c:pt idx="188">
                  <c:v>-9.5799999999999998E-4</c:v>
                </c:pt>
                <c:pt idx="189">
                  <c:v>-1.312E-3</c:v>
                </c:pt>
                <c:pt idx="190">
                  <c:v>-1.16E-3</c:v>
                </c:pt>
                <c:pt idx="191">
                  <c:v>-9.2900000000000003E-4</c:v>
                </c:pt>
                <c:pt idx="192">
                  <c:v>-9.8200000000000002E-4</c:v>
                </c:pt>
                <c:pt idx="193">
                  <c:v>-1.232E-3</c:v>
                </c:pt>
                <c:pt idx="194">
                  <c:v>-1.2719999999999999E-3</c:v>
                </c:pt>
                <c:pt idx="195">
                  <c:v>-1.307E-3</c:v>
                </c:pt>
                <c:pt idx="196">
                  <c:v>-1.1180000000000001E-3</c:v>
                </c:pt>
                <c:pt idx="197">
                  <c:v>-1.4920000000000001E-3</c:v>
                </c:pt>
                <c:pt idx="198">
                  <c:v>-1.1659999999999999E-3</c:v>
                </c:pt>
                <c:pt idx="199">
                  <c:v>-1.0399999999999999E-3</c:v>
                </c:pt>
                <c:pt idx="200">
                  <c:v>-1.0989999999999999E-3</c:v>
                </c:pt>
                <c:pt idx="201">
                  <c:v>-1.15E-3</c:v>
                </c:pt>
                <c:pt idx="202">
                  <c:v>-1.1169999999999999E-3</c:v>
                </c:pt>
                <c:pt idx="203">
                  <c:v>-1.4059999999999999E-3</c:v>
                </c:pt>
                <c:pt idx="204">
                  <c:v>-1.1479999999999999E-3</c:v>
                </c:pt>
                <c:pt idx="205">
                  <c:v>-1.1069999999999999E-3</c:v>
                </c:pt>
                <c:pt idx="206">
                  <c:v>-1.281E-3</c:v>
                </c:pt>
                <c:pt idx="207">
                  <c:v>-1.248E-3</c:v>
                </c:pt>
                <c:pt idx="208">
                  <c:v>-1.0560000000000001E-3</c:v>
                </c:pt>
                <c:pt idx="209">
                  <c:v>-1.4090000000000001E-3</c:v>
                </c:pt>
                <c:pt idx="210">
                  <c:v>-7.94E-4</c:v>
                </c:pt>
                <c:pt idx="211">
                  <c:v>-1.0820000000000001E-3</c:v>
                </c:pt>
                <c:pt idx="212">
                  <c:v>-1.0579999999999999E-3</c:v>
                </c:pt>
                <c:pt idx="213">
                  <c:v>-1.137E-3</c:v>
                </c:pt>
                <c:pt idx="214">
                  <c:v>-1.067E-3</c:v>
                </c:pt>
                <c:pt idx="215">
                  <c:v>-9.1200000000000005E-4</c:v>
                </c:pt>
                <c:pt idx="216">
                  <c:v>-1.3649999999999999E-3</c:v>
                </c:pt>
                <c:pt idx="217">
                  <c:v>-1.204E-3</c:v>
                </c:pt>
                <c:pt idx="218">
                  <c:v>-1.0820000000000001E-3</c:v>
                </c:pt>
                <c:pt idx="219">
                  <c:v>-1.446E-3</c:v>
                </c:pt>
                <c:pt idx="220">
                  <c:v>-1.178E-3</c:v>
                </c:pt>
                <c:pt idx="221">
                  <c:v>-8.8800000000000001E-4</c:v>
                </c:pt>
                <c:pt idx="222">
                  <c:v>-1.302E-3</c:v>
                </c:pt>
                <c:pt idx="223">
                  <c:v>-1.2849999999999999E-3</c:v>
                </c:pt>
                <c:pt idx="224">
                  <c:v>-9.9400000000000009E-4</c:v>
                </c:pt>
                <c:pt idx="225">
                  <c:v>-9.1500000000000001E-4</c:v>
                </c:pt>
                <c:pt idx="226">
                  <c:v>-1.3879999999999999E-3</c:v>
                </c:pt>
                <c:pt idx="227">
                  <c:v>-1.261E-3</c:v>
                </c:pt>
                <c:pt idx="228">
                  <c:v>-1.1150000000000001E-3</c:v>
                </c:pt>
                <c:pt idx="229">
                  <c:v>-1.2279999999999999E-3</c:v>
                </c:pt>
                <c:pt idx="230">
                  <c:v>-1.016E-3</c:v>
                </c:pt>
                <c:pt idx="231">
                  <c:v>-1.026E-3</c:v>
                </c:pt>
                <c:pt idx="232">
                  <c:v>-1.0200000000000001E-3</c:v>
                </c:pt>
                <c:pt idx="233">
                  <c:v>-1.188E-3</c:v>
                </c:pt>
                <c:pt idx="234">
                  <c:v>-1.181E-3</c:v>
                </c:pt>
                <c:pt idx="235">
                  <c:v>-1.307E-3</c:v>
                </c:pt>
                <c:pt idx="236">
                  <c:v>-1.209E-3</c:v>
                </c:pt>
                <c:pt idx="237">
                  <c:v>-1.1739999999999999E-3</c:v>
                </c:pt>
                <c:pt idx="238">
                  <c:v>-9.9099999999999991E-4</c:v>
                </c:pt>
                <c:pt idx="239">
                  <c:v>-8.6799999999999996E-4</c:v>
                </c:pt>
                <c:pt idx="240">
                  <c:v>-8.5499999999999997E-4</c:v>
                </c:pt>
                <c:pt idx="241">
                  <c:v>-1.016E-3</c:v>
                </c:pt>
                <c:pt idx="242">
                  <c:v>-1.085E-3</c:v>
                </c:pt>
                <c:pt idx="243">
                  <c:v>-1.078E-3</c:v>
                </c:pt>
                <c:pt idx="244">
                  <c:v>-1.384E-3</c:v>
                </c:pt>
                <c:pt idx="245">
                  <c:v>-1.083E-3</c:v>
                </c:pt>
                <c:pt idx="246">
                  <c:v>-9.8900000000000008E-4</c:v>
                </c:pt>
                <c:pt idx="247">
                  <c:v>-9.8999999999999999E-4</c:v>
                </c:pt>
                <c:pt idx="248">
                  <c:v>-1.3600000000000001E-3</c:v>
                </c:pt>
                <c:pt idx="249">
                  <c:v>-7.2400000000000003E-4</c:v>
                </c:pt>
                <c:pt idx="250">
                  <c:v>-1.263E-3</c:v>
                </c:pt>
                <c:pt idx="251">
                  <c:v>-1.067E-3</c:v>
                </c:pt>
                <c:pt idx="252">
                  <c:v>-1.132E-3</c:v>
                </c:pt>
                <c:pt idx="253">
                  <c:v>-1.17E-3</c:v>
                </c:pt>
                <c:pt idx="254">
                  <c:v>-1.477E-3</c:v>
                </c:pt>
                <c:pt idx="255">
                  <c:v>-1.214E-3</c:v>
                </c:pt>
                <c:pt idx="256">
                  <c:v>-1.065E-3</c:v>
                </c:pt>
                <c:pt idx="257">
                  <c:v>-1.207E-3</c:v>
                </c:pt>
                <c:pt idx="258">
                  <c:v>-9.9299999999999996E-4</c:v>
                </c:pt>
                <c:pt idx="259">
                  <c:v>-9.6199999999999996E-4</c:v>
                </c:pt>
                <c:pt idx="260">
                  <c:v>-1.1479999999999999E-3</c:v>
                </c:pt>
                <c:pt idx="261">
                  <c:v>-1.1590000000000001E-3</c:v>
                </c:pt>
                <c:pt idx="262">
                  <c:v>-8.61E-4</c:v>
                </c:pt>
                <c:pt idx="263">
                  <c:v>-9.7799999999999992E-4</c:v>
                </c:pt>
                <c:pt idx="264">
                  <c:v>-9.1E-4</c:v>
                </c:pt>
                <c:pt idx="265">
                  <c:v>-1.1689999999999999E-3</c:v>
                </c:pt>
                <c:pt idx="266">
                  <c:v>-8.7399999999999999E-4</c:v>
                </c:pt>
                <c:pt idx="267">
                  <c:v>-1.3179999999999999E-3</c:v>
                </c:pt>
                <c:pt idx="268">
                  <c:v>-1.188E-3</c:v>
                </c:pt>
                <c:pt idx="269">
                  <c:v>-9.8400000000000007E-4</c:v>
                </c:pt>
                <c:pt idx="270">
                  <c:v>-1.101E-3</c:v>
                </c:pt>
                <c:pt idx="271">
                  <c:v>-1.158E-3</c:v>
                </c:pt>
                <c:pt idx="272">
                  <c:v>-1.1969999999999999E-3</c:v>
                </c:pt>
                <c:pt idx="273">
                  <c:v>-6.2699999999999995E-4</c:v>
                </c:pt>
                <c:pt idx="274">
                  <c:v>-1.101E-3</c:v>
                </c:pt>
                <c:pt idx="275">
                  <c:v>-1.1720000000000001E-3</c:v>
                </c:pt>
                <c:pt idx="276">
                  <c:v>-1.155E-3</c:v>
                </c:pt>
                <c:pt idx="277">
                  <c:v>-8.12E-4</c:v>
                </c:pt>
                <c:pt idx="278">
                  <c:v>-1.0250000000000001E-3</c:v>
                </c:pt>
                <c:pt idx="279">
                  <c:v>-1.1820000000000001E-3</c:v>
                </c:pt>
                <c:pt idx="280">
                  <c:v>-1.085E-3</c:v>
                </c:pt>
                <c:pt idx="281">
                  <c:v>-1.044E-3</c:v>
                </c:pt>
                <c:pt idx="282">
                  <c:v>-1.0070000000000001E-3</c:v>
                </c:pt>
                <c:pt idx="283">
                  <c:v>-1.1950000000000001E-3</c:v>
                </c:pt>
                <c:pt idx="284">
                  <c:v>-1.054E-3</c:v>
                </c:pt>
                <c:pt idx="285">
                  <c:v>-1.1360000000000001E-3</c:v>
                </c:pt>
                <c:pt idx="286">
                  <c:v>-1.3849999999999999E-3</c:v>
                </c:pt>
                <c:pt idx="287">
                  <c:v>-9.8299999999999993E-4</c:v>
                </c:pt>
                <c:pt idx="288">
                  <c:v>-1.2160000000000001E-3</c:v>
                </c:pt>
                <c:pt idx="289">
                  <c:v>-1.201E-3</c:v>
                </c:pt>
                <c:pt idx="290">
                  <c:v>-1.33E-3</c:v>
                </c:pt>
                <c:pt idx="291">
                  <c:v>-1.201E-3</c:v>
                </c:pt>
                <c:pt idx="292">
                  <c:v>-1.2600000000000001E-3</c:v>
                </c:pt>
                <c:pt idx="293">
                  <c:v>-1.238E-3</c:v>
                </c:pt>
                <c:pt idx="294">
                  <c:v>-9.0200000000000002E-4</c:v>
                </c:pt>
                <c:pt idx="295">
                  <c:v>-1.17E-3</c:v>
                </c:pt>
                <c:pt idx="296">
                  <c:v>-9.9200000000000004E-4</c:v>
                </c:pt>
                <c:pt idx="297">
                  <c:v>-1.0319999999999999E-3</c:v>
                </c:pt>
                <c:pt idx="298">
                  <c:v>-1.147E-3</c:v>
                </c:pt>
                <c:pt idx="299">
                  <c:v>-1.139E-3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D8C-4E50-A0C5-4F15AD8520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5"/>
        <c:axId val="2094734556"/>
      </c:line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1100" b="0" i="0" u="none" strike="noStrike">
                    <a:solidFill>
                      <a:srgbClr val="000000"/>
                    </a:solidFill>
                    <a:latin typeface="Helvetica"/>
                  </a:defRPr>
                </a:pPr>
                <a:r>
                  <a:rPr sz="1100" b="0" i="0" u="none" strike="noStrike">
                    <a:solidFill>
                      <a:srgbClr val="000000"/>
                    </a:solidFill>
                    <a:latin typeface="Helvetica"/>
                  </a:rPr>
                  <a:t>Tiempo (s)</a:t>
                </a:r>
              </a:p>
            </c:rich>
          </c:tx>
          <c:overlay val="1"/>
        </c:title>
        <c:numFmt formatCode="#,##0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tickLblSkip val="12"/>
        <c:noMultiLvlLbl val="1"/>
      </c:catAx>
      <c:valAx>
        <c:axId val="2094734553"/>
        <c:scaling>
          <c:orientation val="minMax"/>
          <c:max val="14"/>
          <c:min val="0"/>
        </c:scaling>
        <c:delete val="0"/>
        <c:axPos val="l"/>
        <c:majorGridlines>
          <c:spPr>
            <a:ln w="3175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1100" b="0" i="0" u="none" strike="noStrike">
                    <a:solidFill>
                      <a:srgbClr val="000000"/>
                    </a:solidFill>
                    <a:latin typeface="Helvetica"/>
                  </a:defRPr>
                </a:pPr>
                <a:r>
                  <a:rPr sz="1100" b="0" i="0" u="none" strike="noStrike">
                    <a:solidFill>
                      <a:srgbClr val="000000"/>
                    </a:solidFill>
                    <a:latin typeface="Helvetica"/>
                  </a:rPr>
                  <a:t>Voltaje</a:t>
                </a:r>
              </a:p>
            </c:rich>
          </c:tx>
          <c:overlay val="1"/>
        </c:title>
        <c:numFmt formatCode="#,###&quot; V&quot;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2"/>
        <c:crosses val="autoZero"/>
        <c:crossBetween val="between"/>
        <c:majorUnit val="2"/>
        <c:minorUnit val="1"/>
      </c:valAx>
      <c:catAx>
        <c:axId val="209473455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ln w="12700" cap="flat">
            <a:noFill/>
            <a:prstDash val="solid"/>
            <a:miter lim="400000"/>
          </a:ln>
        </c:spPr>
        <c:crossAx val="2094734556"/>
        <c:crosses val="autoZero"/>
        <c:auto val="1"/>
        <c:lblAlgn val="ctr"/>
        <c:lblOffset val="100"/>
        <c:tickLblSkip val="12"/>
        <c:noMultiLvlLbl val="1"/>
      </c:catAx>
      <c:valAx>
        <c:axId val="2094734556"/>
        <c:scaling>
          <c:orientation val="minMax"/>
          <c:max val="0.3"/>
          <c:min val="0"/>
        </c:scaling>
        <c:delete val="0"/>
        <c:axPos val="r"/>
        <c:title>
          <c:tx>
            <c:rich>
              <a:bodyPr rot="-5400000"/>
              <a:lstStyle/>
              <a:p>
                <a:pPr>
                  <a:defRPr sz="1100" b="0" i="0" u="none" strike="noStrike">
                    <a:solidFill>
                      <a:srgbClr val="000000"/>
                    </a:solidFill>
                    <a:latin typeface="Helvetica"/>
                  </a:defRPr>
                </a:pPr>
                <a:r>
                  <a:rPr sz="1100" b="0" i="0" u="none" strike="noStrike">
                    <a:solidFill>
                      <a:srgbClr val="000000"/>
                    </a:solidFill>
                    <a:latin typeface="Helvetica"/>
                  </a:rPr>
                  <a:t>Corriente</a:t>
                </a:r>
              </a:p>
            </c:rich>
          </c:tx>
          <c:overlay val="1"/>
        </c:title>
        <c:numFmt formatCode="#,###.##&quot; A&quot;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5"/>
        <c:crosses val="max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84842600000000001"/>
          <c:y val="0.76832299999999998"/>
          <c:w val="8.3280400000000004E-2"/>
          <c:h val="0.106911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000" b="0" i="0" u="none" strike="noStrike">
              <a:solidFill>
                <a:srgbClr val="000000"/>
              </a:solidFill>
              <a:latin typeface="Helvetica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5434400000000004E-2"/>
          <c:y val="4.0955600000000002E-2"/>
          <c:w val="0.86627200000000004"/>
          <c:h val="0.828797000000000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voltaje</c:v>
                </c:pt>
              </c:strCache>
            </c:strRef>
          </c:tx>
          <c:spPr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Sheet1!$A$2:$A$901</c:f>
              <c:strCache>
                <c:ptCount val="900"/>
                <c:pt idx="24">
                  <c:v>0</c:v>
                </c:pt>
                <c:pt idx="25">
                  <c:v>0,1</c:v>
                </c:pt>
                <c:pt idx="26">
                  <c:v>0,2</c:v>
                </c:pt>
                <c:pt idx="27">
                  <c:v>0,3</c:v>
                </c:pt>
                <c:pt idx="28">
                  <c:v>0,4</c:v>
                </c:pt>
                <c:pt idx="29">
                  <c:v>0,5</c:v>
                </c:pt>
                <c:pt idx="30">
                  <c:v>0,6</c:v>
                </c:pt>
                <c:pt idx="31">
                  <c:v>0,7</c:v>
                </c:pt>
                <c:pt idx="32">
                  <c:v>0,8</c:v>
                </c:pt>
                <c:pt idx="33">
                  <c:v>0,9</c:v>
                </c:pt>
                <c:pt idx="34">
                  <c:v>1</c:v>
                </c:pt>
                <c:pt idx="35">
                  <c:v>1,1</c:v>
                </c:pt>
                <c:pt idx="36">
                  <c:v>1,2</c:v>
                </c:pt>
                <c:pt idx="37">
                  <c:v>1,3</c:v>
                </c:pt>
                <c:pt idx="38">
                  <c:v>1,4</c:v>
                </c:pt>
                <c:pt idx="39">
                  <c:v>1,5</c:v>
                </c:pt>
                <c:pt idx="40">
                  <c:v>1,6</c:v>
                </c:pt>
                <c:pt idx="41">
                  <c:v>1,7</c:v>
                </c:pt>
                <c:pt idx="42">
                  <c:v>1,8</c:v>
                </c:pt>
                <c:pt idx="43">
                  <c:v>1,9</c:v>
                </c:pt>
                <c:pt idx="44">
                  <c:v>2</c:v>
                </c:pt>
                <c:pt idx="45">
                  <c:v>2,1</c:v>
                </c:pt>
                <c:pt idx="46">
                  <c:v>2,2</c:v>
                </c:pt>
                <c:pt idx="47">
                  <c:v>2,3</c:v>
                </c:pt>
                <c:pt idx="48">
                  <c:v>2,4</c:v>
                </c:pt>
                <c:pt idx="49">
                  <c:v>2,5</c:v>
                </c:pt>
                <c:pt idx="50">
                  <c:v>2,6</c:v>
                </c:pt>
                <c:pt idx="51">
                  <c:v>2,7</c:v>
                </c:pt>
                <c:pt idx="52">
                  <c:v>2,8</c:v>
                </c:pt>
                <c:pt idx="53">
                  <c:v>2,9</c:v>
                </c:pt>
                <c:pt idx="54">
                  <c:v>3</c:v>
                </c:pt>
                <c:pt idx="55">
                  <c:v>3,1</c:v>
                </c:pt>
                <c:pt idx="56">
                  <c:v>3,2</c:v>
                </c:pt>
                <c:pt idx="57">
                  <c:v>3,3</c:v>
                </c:pt>
                <c:pt idx="58">
                  <c:v>3,4</c:v>
                </c:pt>
                <c:pt idx="59">
                  <c:v>3,5</c:v>
                </c:pt>
                <c:pt idx="60">
                  <c:v>3,6</c:v>
                </c:pt>
                <c:pt idx="61">
                  <c:v>3,7</c:v>
                </c:pt>
                <c:pt idx="62">
                  <c:v>3,8</c:v>
                </c:pt>
                <c:pt idx="63">
                  <c:v>3,9</c:v>
                </c:pt>
                <c:pt idx="64">
                  <c:v>4</c:v>
                </c:pt>
                <c:pt idx="65">
                  <c:v>4,1</c:v>
                </c:pt>
                <c:pt idx="66">
                  <c:v>4,2</c:v>
                </c:pt>
                <c:pt idx="67">
                  <c:v>4,3</c:v>
                </c:pt>
                <c:pt idx="68">
                  <c:v>4,4</c:v>
                </c:pt>
                <c:pt idx="69">
                  <c:v>4,5</c:v>
                </c:pt>
                <c:pt idx="70">
                  <c:v>4,6</c:v>
                </c:pt>
                <c:pt idx="71">
                  <c:v>4,7</c:v>
                </c:pt>
                <c:pt idx="72">
                  <c:v>4,8</c:v>
                </c:pt>
                <c:pt idx="73">
                  <c:v>4,9</c:v>
                </c:pt>
                <c:pt idx="74">
                  <c:v>5</c:v>
                </c:pt>
                <c:pt idx="75">
                  <c:v>5,1</c:v>
                </c:pt>
                <c:pt idx="76">
                  <c:v>5,2</c:v>
                </c:pt>
                <c:pt idx="77">
                  <c:v>5,3</c:v>
                </c:pt>
                <c:pt idx="78">
                  <c:v>5,4</c:v>
                </c:pt>
                <c:pt idx="79">
                  <c:v>5,5</c:v>
                </c:pt>
                <c:pt idx="80">
                  <c:v>5,6</c:v>
                </c:pt>
                <c:pt idx="81">
                  <c:v>5,7</c:v>
                </c:pt>
                <c:pt idx="82">
                  <c:v>5,8</c:v>
                </c:pt>
                <c:pt idx="83">
                  <c:v>5,9</c:v>
                </c:pt>
                <c:pt idx="84">
                  <c:v>6</c:v>
                </c:pt>
                <c:pt idx="85">
                  <c:v>6,1</c:v>
                </c:pt>
                <c:pt idx="86">
                  <c:v>6,2</c:v>
                </c:pt>
                <c:pt idx="87">
                  <c:v>6,3</c:v>
                </c:pt>
                <c:pt idx="88">
                  <c:v>6,4</c:v>
                </c:pt>
                <c:pt idx="89">
                  <c:v>6,5</c:v>
                </c:pt>
                <c:pt idx="90">
                  <c:v>6,6</c:v>
                </c:pt>
                <c:pt idx="91">
                  <c:v>6,7</c:v>
                </c:pt>
                <c:pt idx="92">
                  <c:v>6,8</c:v>
                </c:pt>
                <c:pt idx="93">
                  <c:v>6,9</c:v>
                </c:pt>
                <c:pt idx="94">
                  <c:v>7</c:v>
                </c:pt>
                <c:pt idx="95">
                  <c:v>7,1</c:v>
                </c:pt>
                <c:pt idx="96">
                  <c:v>7,2</c:v>
                </c:pt>
                <c:pt idx="97">
                  <c:v>7,3</c:v>
                </c:pt>
                <c:pt idx="98">
                  <c:v>7,4</c:v>
                </c:pt>
                <c:pt idx="99">
                  <c:v>7,5</c:v>
                </c:pt>
                <c:pt idx="100">
                  <c:v>7,6</c:v>
                </c:pt>
                <c:pt idx="101">
                  <c:v>7,7</c:v>
                </c:pt>
                <c:pt idx="102">
                  <c:v>7,8</c:v>
                </c:pt>
                <c:pt idx="103">
                  <c:v>7,9</c:v>
                </c:pt>
                <c:pt idx="104">
                  <c:v>8</c:v>
                </c:pt>
                <c:pt idx="105">
                  <c:v>8,1</c:v>
                </c:pt>
                <c:pt idx="106">
                  <c:v>8,2</c:v>
                </c:pt>
                <c:pt idx="107">
                  <c:v>8,3</c:v>
                </c:pt>
                <c:pt idx="108">
                  <c:v>8,4</c:v>
                </c:pt>
                <c:pt idx="109">
                  <c:v>8,5</c:v>
                </c:pt>
                <c:pt idx="110">
                  <c:v>8,6</c:v>
                </c:pt>
                <c:pt idx="111">
                  <c:v>8,7</c:v>
                </c:pt>
                <c:pt idx="112">
                  <c:v>8,8</c:v>
                </c:pt>
                <c:pt idx="113">
                  <c:v>8,9</c:v>
                </c:pt>
                <c:pt idx="114">
                  <c:v>9</c:v>
                </c:pt>
                <c:pt idx="115">
                  <c:v>9,1</c:v>
                </c:pt>
                <c:pt idx="116">
                  <c:v>9,2</c:v>
                </c:pt>
                <c:pt idx="117">
                  <c:v>9,3</c:v>
                </c:pt>
                <c:pt idx="118">
                  <c:v>9,4</c:v>
                </c:pt>
                <c:pt idx="119">
                  <c:v>9,5</c:v>
                </c:pt>
                <c:pt idx="120">
                  <c:v>9,6</c:v>
                </c:pt>
                <c:pt idx="121">
                  <c:v>9,7</c:v>
                </c:pt>
                <c:pt idx="122">
                  <c:v>9,8</c:v>
                </c:pt>
                <c:pt idx="123">
                  <c:v>9,9</c:v>
                </c:pt>
                <c:pt idx="124">
                  <c:v>10</c:v>
                </c:pt>
                <c:pt idx="125">
                  <c:v>10,1</c:v>
                </c:pt>
                <c:pt idx="126">
                  <c:v>10,2</c:v>
                </c:pt>
                <c:pt idx="127">
                  <c:v>10,3</c:v>
                </c:pt>
                <c:pt idx="128">
                  <c:v>10,4</c:v>
                </c:pt>
                <c:pt idx="129">
                  <c:v>10,5</c:v>
                </c:pt>
                <c:pt idx="130">
                  <c:v>10,6</c:v>
                </c:pt>
                <c:pt idx="131">
                  <c:v>10,7</c:v>
                </c:pt>
                <c:pt idx="132">
                  <c:v>10,8</c:v>
                </c:pt>
                <c:pt idx="133">
                  <c:v>10,9</c:v>
                </c:pt>
                <c:pt idx="134">
                  <c:v>11</c:v>
                </c:pt>
                <c:pt idx="135">
                  <c:v>11,1</c:v>
                </c:pt>
                <c:pt idx="136">
                  <c:v>11,2</c:v>
                </c:pt>
                <c:pt idx="137">
                  <c:v>11,3</c:v>
                </c:pt>
                <c:pt idx="138">
                  <c:v>11,4</c:v>
                </c:pt>
                <c:pt idx="139">
                  <c:v>11,5</c:v>
                </c:pt>
                <c:pt idx="140">
                  <c:v>11,6</c:v>
                </c:pt>
                <c:pt idx="141">
                  <c:v>11,7</c:v>
                </c:pt>
                <c:pt idx="142">
                  <c:v>11,8</c:v>
                </c:pt>
                <c:pt idx="143">
                  <c:v>11,9</c:v>
                </c:pt>
                <c:pt idx="144">
                  <c:v>12</c:v>
                </c:pt>
                <c:pt idx="145">
                  <c:v>12,1</c:v>
                </c:pt>
                <c:pt idx="146">
                  <c:v>12,2</c:v>
                </c:pt>
                <c:pt idx="147">
                  <c:v>12,3</c:v>
                </c:pt>
                <c:pt idx="148">
                  <c:v>12,4</c:v>
                </c:pt>
                <c:pt idx="149">
                  <c:v>12,5</c:v>
                </c:pt>
                <c:pt idx="150">
                  <c:v>12,6</c:v>
                </c:pt>
                <c:pt idx="151">
                  <c:v>12,7</c:v>
                </c:pt>
                <c:pt idx="152">
                  <c:v>12,8</c:v>
                </c:pt>
                <c:pt idx="153">
                  <c:v>12,9</c:v>
                </c:pt>
                <c:pt idx="154">
                  <c:v>13</c:v>
                </c:pt>
                <c:pt idx="155">
                  <c:v>13,1</c:v>
                </c:pt>
                <c:pt idx="156">
                  <c:v>13,2</c:v>
                </c:pt>
                <c:pt idx="157">
                  <c:v>13,3</c:v>
                </c:pt>
                <c:pt idx="158">
                  <c:v>13,4</c:v>
                </c:pt>
                <c:pt idx="159">
                  <c:v>13,5</c:v>
                </c:pt>
                <c:pt idx="160">
                  <c:v>13,6</c:v>
                </c:pt>
                <c:pt idx="161">
                  <c:v>13,7</c:v>
                </c:pt>
                <c:pt idx="162">
                  <c:v>13,8</c:v>
                </c:pt>
                <c:pt idx="163">
                  <c:v>13,9</c:v>
                </c:pt>
                <c:pt idx="164">
                  <c:v>14</c:v>
                </c:pt>
                <c:pt idx="165">
                  <c:v>14,1</c:v>
                </c:pt>
                <c:pt idx="166">
                  <c:v>14,2</c:v>
                </c:pt>
                <c:pt idx="167">
                  <c:v>14,3</c:v>
                </c:pt>
                <c:pt idx="168">
                  <c:v>14,4</c:v>
                </c:pt>
                <c:pt idx="169">
                  <c:v>14,5</c:v>
                </c:pt>
                <c:pt idx="170">
                  <c:v>14,6</c:v>
                </c:pt>
                <c:pt idx="171">
                  <c:v>14,7</c:v>
                </c:pt>
                <c:pt idx="172">
                  <c:v>14,8</c:v>
                </c:pt>
                <c:pt idx="173">
                  <c:v>14,9</c:v>
                </c:pt>
                <c:pt idx="174">
                  <c:v>15</c:v>
                </c:pt>
                <c:pt idx="175">
                  <c:v>15,1</c:v>
                </c:pt>
                <c:pt idx="176">
                  <c:v>15,2</c:v>
                </c:pt>
                <c:pt idx="177">
                  <c:v>15,3</c:v>
                </c:pt>
                <c:pt idx="178">
                  <c:v>15,4</c:v>
                </c:pt>
                <c:pt idx="179">
                  <c:v>15,5</c:v>
                </c:pt>
                <c:pt idx="180">
                  <c:v>15,6</c:v>
                </c:pt>
                <c:pt idx="181">
                  <c:v>15,7</c:v>
                </c:pt>
                <c:pt idx="182">
                  <c:v>15,8</c:v>
                </c:pt>
                <c:pt idx="183">
                  <c:v>15,9</c:v>
                </c:pt>
                <c:pt idx="184">
                  <c:v>16</c:v>
                </c:pt>
                <c:pt idx="185">
                  <c:v>16,1</c:v>
                </c:pt>
                <c:pt idx="186">
                  <c:v>16,2</c:v>
                </c:pt>
                <c:pt idx="187">
                  <c:v>16,3</c:v>
                </c:pt>
                <c:pt idx="188">
                  <c:v>16,4</c:v>
                </c:pt>
                <c:pt idx="189">
                  <c:v>16,5</c:v>
                </c:pt>
                <c:pt idx="190">
                  <c:v>16,6</c:v>
                </c:pt>
                <c:pt idx="191">
                  <c:v>16,7</c:v>
                </c:pt>
                <c:pt idx="192">
                  <c:v>16,8</c:v>
                </c:pt>
                <c:pt idx="193">
                  <c:v>16,9</c:v>
                </c:pt>
                <c:pt idx="194">
                  <c:v>17</c:v>
                </c:pt>
                <c:pt idx="195">
                  <c:v>17,1</c:v>
                </c:pt>
                <c:pt idx="196">
                  <c:v>17,2</c:v>
                </c:pt>
                <c:pt idx="197">
                  <c:v>17,3</c:v>
                </c:pt>
                <c:pt idx="198">
                  <c:v>17,4</c:v>
                </c:pt>
                <c:pt idx="199">
                  <c:v>17,5</c:v>
                </c:pt>
                <c:pt idx="200">
                  <c:v>17,6</c:v>
                </c:pt>
                <c:pt idx="201">
                  <c:v>17,7</c:v>
                </c:pt>
                <c:pt idx="202">
                  <c:v>17,8</c:v>
                </c:pt>
                <c:pt idx="203">
                  <c:v>17,9</c:v>
                </c:pt>
                <c:pt idx="204">
                  <c:v>18</c:v>
                </c:pt>
                <c:pt idx="205">
                  <c:v>18,1</c:v>
                </c:pt>
                <c:pt idx="206">
                  <c:v>18,2</c:v>
                </c:pt>
                <c:pt idx="207">
                  <c:v>18,3</c:v>
                </c:pt>
                <c:pt idx="208">
                  <c:v>18,4</c:v>
                </c:pt>
                <c:pt idx="209">
                  <c:v>18,5</c:v>
                </c:pt>
                <c:pt idx="210">
                  <c:v>18,6</c:v>
                </c:pt>
                <c:pt idx="211">
                  <c:v>18,7</c:v>
                </c:pt>
                <c:pt idx="212">
                  <c:v>18,8</c:v>
                </c:pt>
                <c:pt idx="213">
                  <c:v>18,9</c:v>
                </c:pt>
                <c:pt idx="214">
                  <c:v>19</c:v>
                </c:pt>
                <c:pt idx="215">
                  <c:v>19,1</c:v>
                </c:pt>
                <c:pt idx="216">
                  <c:v>19,2</c:v>
                </c:pt>
                <c:pt idx="217">
                  <c:v>19,3</c:v>
                </c:pt>
                <c:pt idx="218">
                  <c:v>19,4</c:v>
                </c:pt>
                <c:pt idx="219">
                  <c:v>19,5</c:v>
                </c:pt>
                <c:pt idx="220">
                  <c:v>19,6</c:v>
                </c:pt>
                <c:pt idx="221">
                  <c:v>19,7</c:v>
                </c:pt>
                <c:pt idx="222">
                  <c:v>19,8</c:v>
                </c:pt>
                <c:pt idx="223">
                  <c:v>19,9</c:v>
                </c:pt>
                <c:pt idx="224">
                  <c:v>20</c:v>
                </c:pt>
                <c:pt idx="225">
                  <c:v>20,1</c:v>
                </c:pt>
                <c:pt idx="226">
                  <c:v>20,2</c:v>
                </c:pt>
                <c:pt idx="227">
                  <c:v>20,3</c:v>
                </c:pt>
                <c:pt idx="228">
                  <c:v>20,4</c:v>
                </c:pt>
                <c:pt idx="229">
                  <c:v>20,5</c:v>
                </c:pt>
                <c:pt idx="230">
                  <c:v>20,6</c:v>
                </c:pt>
                <c:pt idx="231">
                  <c:v>20,7</c:v>
                </c:pt>
                <c:pt idx="232">
                  <c:v>20,8</c:v>
                </c:pt>
                <c:pt idx="233">
                  <c:v>20,9</c:v>
                </c:pt>
                <c:pt idx="234">
                  <c:v>21</c:v>
                </c:pt>
                <c:pt idx="235">
                  <c:v>21,1</c:v>
                </c:pt>
                <c:pt idx="236">
                  <c:v>21,2</c:v>
                </c:pt>
                <c:pt idx="237">
                  <c:v>21,3</c:v>
                </c:pt>
                <c:pt idx="238">
                  <c:v>21,4</c:v>
                </c:pt>
                <c:pt idx="239">
                  <c:v>21,5</c:v>
                </c:pt>
                <c:pt idx="240">
                  <c:v>21,6</c:v>
                </c:pt>
                <c:pt idx="241">
                  <c:v>21,7</c:v>
                </c:pt>
                <c:pt idx="242">
                  <c:v>21,8</c:v>
                </c:pt>
                <c:pt idx="243">
                  <c:v>21,9</c:v>
                </c:pt>
                <c:pt idx="244">
                  <c:v>22</c:v>
                </c:pt>
                <c:pt idx="245">
                  <c:v>22,1</c:v>
                </c:pt>
                <c:pt idx="246">
                  <c:v>22,2</c:v>
                </c:pt>
                <c:pt idx="247">
                  <c:v>22,3</c:v>
                </c:pt>
                <c:pt idx="248">
                  <c:v>22,4</c:v>
                </c:pt>
                <c:pt idx="249">
                  <c:v>22,5</c:v>
                </c:pt>
                <c:pt idx="250">
                  <c:v>22,6</c:v>
                </c:pt>
                <c:pt idx="251">
                  <c:v>22,7</c:v>
                </c:pt>
                <c:pt idx="252">
                  <c:v>22,8</c:v>
                </c:pt>
                <c:pt idx="253">
                  <c:v>22,9</c:v>
                </c:pt>
                <c:pt idx="254">
                  <c:v>23</c:v>
                </c:pt>
                <c:pt idx="255">
                  <c:v>23,1</c:v>
                </c:pt>
                <c:pt idx="256">
                  <c:v>23,2</c:v>
                </c:pt>
                <c:pt idx="257">
                  <c:v>23,3</c:v>
                </c:pt>
                <c:pt idx="258">
                  <c:v>23,4</c:v>
                </c:pt>
                <c:pt idx="259">
                  <c:v>23,5</c:v>
                </c:pt>
                <c:pt idx="260">
                  <c:v>23,6</c:v>
                </c:pt>
                <c:pt idx="261">
                  <c:v>23,7</c:v>
                </c:pt>
                <c:pt idx="262">
                  <c:v>23,8</c:v>
                </c:pt>
                <c:pt idx="263">
                  <c:v>23,9</c:v>
                </c:pt>
                <c:pt idx="264">
                  <c:v>24</c:v>
                </c:pt>
                <c:pt idx="265">
                  <c:v>24,1</c:v>
                </c:pt>
                <c:pt idx="266">
                  <c:v>24,2</c:v>
                </c:pt>
                <c:pt idx="267">
                  <c:v>24,3</c:v>
                </c:pt>
                <c:pt idx="268">
                  <c:v>24,4</c:v>
                </c:pt>
                <c:pt idx="269">
                  <c:v>24,5</c:v>
                </c:pt>
                <c:pt idx="270">
                  <c:v>24,6</c:v>
                </c:pt>
                <c:pt idx="271">
                  <c:v>24,7</c:v>
                </c:pt>
                <c:pt idx="272">
                  <c:v>24,8</c:v>
                </c:pt>
                <c:pt idx="273">
                  <c:v>24,9</c:v>
                </c:pt>
                <c:pt idx="274">
                  <c:v>25</c:v>
                </c:pt>
                <c:pt idx="275">
                  <c:v>25,1</c:v>
                </c:pt>
                <c:pt idx="276">
                  <c:v>25,2</c:v>
                </c:pt>
                <c:pt idx="277">
                  <c:v>25,3</c:v>
                </c:pt>
                <c:pt idx="278">
                  <c:v>25,4</c:v>
                </c:pt>
                <c:pt idx="279">
                  <c:v>25,5</c:v>
                </c:pt>
                <c:pt idx="280">
                  <c:v>25,6</c:v>
                </c:pt>
                <c:pt idx="281">
                  <c:v>25,7</c:v>
                </c:pt>
                <c:pt idx="282">
                  <c:v>25,8</c:v>
                </c:pt>
                <c:pt idx="283">
                  <c:v>25,9</c:v>
                </c:pt>
                <c:pt idx="284">
                  <c:v>26</c:v>
                </c:pt>
                <c:pt idx="285">
                  <c:v>26,1</c:v>
                </c:pt>
                <c:pt idx="286">
                  <c:v>26,2</c:v>
                </c:pt>
                <c:pt idx="287">
                  <c:v>26,3</c:v>
                </c:pt>
                <c:pt idx="288">
                  <c:v>26,4</c:v>
                </c:pt>
                <c:pt idx="289">
                  <c:v>26,5</c:v>
                </c:pt>
                <c:pt idx="290">
                  <c:v>26,6</c:v>
                </c:pt>
                <c:pt idx="291">
                  <c:v>26,7</c:v>
                </c:pt>
                <c:pt idx="292">
                  <c:v>26,8</c:v>
                </c:pt>
                <c:pt idx="293">
                  <c:v>26,9</c:v>
                </c:pt>
                <c:pt idx="294">
                  <c:v>27</c:v>
                </c:pt>
                <c:pt idx="295">
                  <c:v>27,1</c:v>
                </c:pt>
                <c:pt idx="296">
                  <c:v>27,2</c:v>
                </c:pt>
                <c:pt idx="297">
                  <c:v>27,3</c:v>
                </c:pt>
                <c:pt idx="298">
                  <c:v>27,4</c:v>
                </c:pt>
                <c:pt idx="299">
                  <c:v>27,5</c:v>
                </c:pt>
                <c:pt idx="300">
                  <c:v>27,6</c:v>
                </c:pt>
                <c:pt idx="301">
                  <c:v>27,7</c:v>
                </c:pt>
                <c:pt idx="302">
                  <c:v>27,8</c:v>
                </c:pt>
                <c:pt idx="303">
                  <c:v>27,9</c:v>
                </c:pt>
                <c:pt idx="304">
                  <c:v>28</c:v>
                </c:pt>
                <c:pt idx="305">
                  <c:v>28,1</c:v>
                </c:pt>
                <c:pt idx="306">
                  <c:v>28,2</c:v>
                </c:pt>
                <c:pt idx="307">
                  <c:v>28,3</c:v>
                </c:pt>
                <c:pt idx="308">
                  <c:v>28,4</c:v>
                </c:pt>
                <c:pt idx="309">
                  <c:v>28,5</c:v>
                </c:pt>
                <c:pt idx="310">
                  <c:v>28,6</c:v>
                </c:pt>
                <c:pt idx="311">
                  <c:v>28,7</c:v>
                </c:pt>
                <c:pt idx="312">
                  <c:v>28,8</c:v>
                </c:pt>
                <c:pt idx="313">
                  <c:v>28,9</c:v>
                </c:pt>
                <c:pt idx="314">
                  <c:v>29</c:v>
                </c:pt>
                <c:pt idx="315">
                  <c:v>29,1</c:v>
                </c:pt>
                <c:pt idx="316">
                  <c:v>29,2</c:v>
                </c:pt>
                <c:pt idx="317">
                  <c:v>29,3</c:v>
                </c:pt>
                <c:pt idx="318">
                  <c:v>29,4</c:v>
                </c:pt>
                <c:pt idx="319">
                  <c:v>29,5</c:v>
                </c:pt>
                <c:pt idx="320">
                  <c:v>29,6</c:v>
                </c:pt>
                <c:pt idx="321">
                  <c:v>29,7</c:v>
                </c:pt>
                <c:pt idx="322">
                  <c:v>29,8</c:v>
                </c:pt>
                <c:pt idx="323">
                  <c:v>29,9</c:v>
                </c:pt>
                <c:pt idx="324">
                  <c:v>30</c:v>
                </c:pt>
                <c:pt idx="325">
                  <c:v>30,1</c:v>
                </c:pt>
                <c:pt idx="326">
                  <c:v>30,2</c:v>
                </c:pt>
                <c:pt idx="327">
                  <c:v>30,3</c:v>
                </c:pt>
                <c:pt idx="328">
                  <c:v>30,4</c:v>
                </c:pt>
                <c:pt idx="329">
                  <c:v>30,5</c:v>
                </c:pt>
                <c:pt idx="330">
                  <c:v>30,6</c:v>
                </c:pt>
                <c:pt idx="331">
                  <c:v>30,7</c:v>
                </c:pt>
                <c:pt idx="332">
                  <c:v>30,8</c:v>
                </c:pt>
                <c:pt idx="333">
                  <c:v>30,9</c:v>
                </c:pt>
                <c:pt idx="334">
                  <c:v>31</c:v>
                </c:pt>
                <c:pt idx="335">
                  <c:v>31,1</c:v>
                </c:pt>
                <c:pt idx="336">
                  <c:v>31,2</c:v>
                </c:pt>
                <c:pt idx="337">
                  <c:v>31,3</c:v>
                </c:pt>
                <c:pt idx="338">
                  <c:v>31,4</c:v>
                </c:pt>
                <c:pt idx="339">
                  <c:v>31,5</c:v>
                </c:pt>
                <c:pt idx="340">
                  <c:v>31,6</c:v>
                </c:pt>
                <c:pt idx="341">
                  <c:v>31,7</c:v>
                </c:pt>
                <c:pt idx="342">
                  <c:v>31,8</c:v>
                </c:pt>
                <c:pt idx="343">
                  <c:v>31,9</c:v>
                </c:pt>
                <c:pt idx="344">
                  <c:v>32</c:v>
                </c:pt>
                <c:pt idx="345">
                  <c:v>32,1</c:v>
                </c:pt>
                <c:pt idx="346">
                  <c:v>32,2</c:v>
                </c:pt>
                <c:pt idx="347">
                  <c:v>32,3</c:v>
                </c:pt>
                <c:pt idx="348">
                  <c:v>32,4</c:v>
                </c:pt>
                <c:pt idx="349">
                  <c:v>32,5</c:v>
                </c:pt>
                <c:pt idx="350">
                  <c:v>32,6</c:v>
                </c:pt>
                <c:pt idx="351">
                  <c:v>32,7</c:v>
                </c:pt>
                <c:pt idx="352">
                  <c:v>32,8</c:v>
                </c:pt>
                <c:pt idx="353">
                  <c:v>32,9</c:v>
                </c:pt>
                <c:pt idx="354">
                  <c:v>33</c:v>
                </c:pt>
                <c:pt idx="355">
                  <c:v>33,1</c:v>
                </c:pt>
                <c:pt idx="356">
                  <c:v>33,2</c:v>
                </c:pt>
                <c:pt idx="357">
                  <c:v>33,3</c:v>
                </c:pt>
                <c:pt idx="358">
                  <c:v>33,4</c:v>
                </c:pt>
                <c:pt idx="359">
                  <c:v>33,5</c:v>
                </c:pt>
                <c:pt idx="360">
                  <c:v>33,6</c:v>
                </c:pt>
                <c:pt idx="361">
                  <c:v>33,7</c:v>
                </c:pt>
                <c:pt idx="362">
                  <c:v>33,8</c:v>
                </c:pt>
                <c:pt idx="363">
                  <c:v>33,9</c:v>
                </c:pt>
                <c:pt idx="364">
                  <c:v>34</c:v>
                </c:pt>
                <c:pt idx="365">
                  <c:v>34,1</c:v>
                </c:pt>
                <c:pt idx="366">
                  <c:v>34,2</c:v>
                </c:pt>
                <c:pt idx="367">
                  <c:v>34,3</c:v>
                </c:pt>
                <c:pt idx="368">
                  <c:v>34,4</c:v>
                </c:pt>
                <c:pt idx="369">
                  <c:v>34,5</c:v>
                </c:pt>
                <c:pt idx="370">
                  <c:v>34,6</c:v>
                </c:pt>
                <c:pt idx="371">
                  <c:v>34,7</c:v>
                </c:pt>
                <c:pt idx="372">
                  <c:v>34,8</c:v>
                </c:pt>
                <c:pt idx="373">
                  <c:v>34,9</c:v>
                </c:pt>
                <c:pt idx="374">
                  <c:v>35</c:v>
                </c:pt>
                <c:pt idx="375">
                  <c:v>35,1</c:v>
                </c:pt>
                <c:pt idx="376">
                  <c:v>35,2</c:v>
                </c:pt>
                <c:pt idx="377">
                  <c:v>35,3</c:v>
                </c:pt>
                <c:pt idx="378">
                  <c:v>35,4</c:v>
                </c:pt>
                <c:pt idx="379">
                  <c:v>35,5</c:v>
                </c:pt>
                <c:pt idx="380">
                  <c:v>35,6</c:v>
                </c:pt>
                <c:pt idx="381">
                  <c:v>35,7</c:v>
                </c:pt>
                <c:pt idx="382">
                  <c:v>35,8</c:v>
                </c:pt>
                <c:pt idx="383">
                  <c:v>35,9</c:v>
                </c:pt>
                <c:pt idx="384">
                  <c:v>36</c:v>
                </c:pt>
                <c:pt idx="385">
                  <c:v>36,1</c:v>
                </c:pt>
                <c:pt idx="386">
                  <c:v>36,2</c:v>
                </c:pt>
                <c:pt idx="387">
                  <c:v>36,3</c:v>
                </c:pt>
                <c:pt idx="388">
                  <c:v>36,4</c:v>
                </c:pt>
                <c:pt idx="389">
                  <c:v>36,5</c:v>
                </c:pt>
                <c:pt idx="390">
                  <c:v>36,6</c:v>
                </c:pt>
                <c:pt idx="391">
                  <c:v>36,7</c:v>
                </c:pt>
                <c:pt idx="392">
                  <c:v>36,8</c:v>
                </c:pt>
                <c:pt idx="393">
                  <c:v>36,9</c:v>
                </c:pt>
                <c:pt idx="394">
                  <c:v>37</c:v>
                </c:pt>
                <c:pt idx="395">
                  <c:v>37,1</c:v>
                </c:pt>
                <c:pt idx="396">
                  <c:v>37,2</c:v>
                </c:pt>
                <c:pt idx="397">
                  <c:v>37,3</c:v>
                </c:pt>
                <c:pt idx="398">
                  <c:v>37,4</c:v>
                </c:pt>
                <c:pt idx="399">
                  <c:v>37,5</c:v>
                </c:pt>
                <c:pt idx="400">
                  <c:v>37,6</c:v>
                </c:pt>
                <c:pt idx="401">
                  <c:v>37,7</c:v>
                </c:pt>
                <c:pt idx="402">
                  <c:v>37,8</c:v>
                </c:pt>
                <c:pt idx="403">
                  <c:v>37,9</c:v>
                </c:pt>
                <c:pt idx="404">
                  <c:v>38</c:v>
                </c:pt>
                <c:pt idx="405">
                  <c:v>38,1</c:v>
                </c:pt>
                <c:pt idx="406">
                  <c:v>38,2</c:v>
                </c:pt>
                <c:pt idx="407">
                  <c:v>38,3</c:v>
                </c:pt>
                <c:pt idx="408">
                  <c:v>38,4</c:v>
                </c:pt>
                <c:pt idx="409">
                  <c:v>38,5</c:v>
                </c:pt>
                <c:pt idx="410">
                  <c:v>38,6</c:v>
                </c:pt>
                <c:pt idx="411">
                  <c:v>38,7</c:v>
                </c:pt>
                <c:pt idx="412">
                  <c:v>38,8</c:v>
                </c:pt>
                <c:pt idx="413">
                  <c:v>38,9</c:v>
                </c:pt>
                <c:pt idx="414">
                  <c:v>39</c:v>
                </c:pt>
                <c:pt idx="415">
                  <c:v>39,1</c:v>
                </c:pt>
                <c:pt idx="416">
                  <c:v>39,2</c:v>
                </c:pt>
                <c:pt idx="417">
                  <c:v>39,3</c:v>
                </c:pt>
                <c:pt idx="418">
                  <c:v>39,4</c:v>
                </c:pt>
                <c:pt idx="419">
                  <c:v>39,5</c:v>
                </c:pt>
                <c:pt idx="420">
                  <c:v>39,6</c:v>
                </c:pt>
                <c:pt idx="421">
                  <c:v>39,7</c:v>
                </c:pt>
                <c:pt idx="422">
                  <c:v>39,8</c:v>
                </c:pt>
                <c:pt idx="423">
                  <c:v>39,9</c:v>
                </c:pt>
                <c:pt idx="424">
                  <c:v>40</c:v>
                </c:pt>
                <c:pt idx="425">
                  <c:v>40,1</c:v>
                </c:pt>
                <c:pt idx="426">
                  <c:v>40,2</c:v>
                </c:pt>
                <c:pt idx="427">
                  <c:v>40,3</c:v>
                </c:pt>
                <c:pt idx="428">
                  <c:v>40,4</c:v>
                </c:pt>
                <c:pt idx="429">
                  <c:v>40,5</c:v>
                </c:pt>
                <c:pt idx="430">
                  <c:v>40,6</c:v>
                </c:pt>
                <c:pt idx="431">
                  <c:v>40,7</c:v>
                </c:pt>
                <c:pt idx="432">
                  <c:v>40,8</c:v>
                </c:pt>
                <c:pt idx="433">
                  <c:v>40,9</c:v>
                </c:pt>
                <c:pt idx="434">
                  <c:v>41</c:v>
                </c:pt>
                <c:pt idx="435">
                  <c:v>41,1</c:v>
                </c:pt>
                <c:pt idx="436">
                  <c:v>41,2</c:v>
                </c:pt>
                <c:pt idx="437">
                  <c:v>41,3</c:v>
                </c:pt>
                <c:pt idx="438">
                  <c:v>41,4</c:v>
                </c:pt>
                <c:pt idx="439">
                  <c:v>41,5</c:v>
                </c:pt>
                <c:pt idx="440">
                  <c:v>41,6</c:v>
                </c:pt>
                <c:pt idx="441">
                  <c:v>41,7</c:v>
                </c:pt>
                <c:pt idx="442">
                  <c:v>41,8</c:v>
                </c:pt>
                <c:pt idx="443">
                  <c:v>41,9</c:v>
                </c:pt>
                <c:pt idx="444">
                  <c:v>42</c:v>
                </c:pt>
                <c:pt idx="445">
                  <c:v>42,1</c:v>
                </c:pt>
                <c:pt idx="446">
                  <c:v>42,2</c:v>
                </c:pt>
                <c:pt idx="447">
                  <c:v>42,3</c:v>
                </c:pt>
                <c:pt idx="448">
                  <c:v>42,4</c:v>
                </c:pt>
                <c:pt idx="449">
                  <c:v>42,5</c:v>
                </c:pt>
                <c:pt idx="450">
                  <c:v>42,6</c:v>
                </c:pt>
                <c:pt idx="451">
                  <c:v>42,7</c:v>
                </c:pt>
                <c:pt idx="452">
                  <c:v>42,8</c:v>
                </c:pt>
                <c:pt idx="453">
                  <c:v>42,9</c:v>
                </c:pt>
                <c:pt idx="454">
                  <c:v>43</c:v>
                </c:pt>
                <c:pt idx="455">
                  <c:v>43,1</c:v>
                </c:pt>
                <c:pt idx="456">
                  <c:v>43,2</c:v>
                </c:pt>
                <c:pt idx="457">
                  <c:v>43,3</c:v>
                </c:pt>
                <c:pt idx="458">
                  <c:v>43,4</c:v>
                </c:pt>
                <c:pt idx="459">
                  <c:v>43,5</c:v>
                </c:pt>
                <c:pt idx="460">
                  <c:v>43,6</c:v>
                </c:pt>
                <c:pt idx="461">
                  <c:v>43,7</c:v>
                </c:pt>
                <c:pt idx="462">
                  <c:v>43,8</c:v>
                </c:pt>
                <c:pt idx="463">
                  <c:v>43,9</c:v>
                </c:pt>
                <c:pt idx="464">
                  <c:v>44</c:v>
                </c:pt>
                <c:pt idx="465">
                  <c:v>44,1</c:v>
                </c:pt>
                <c:pt idx="466">
                  <c:v>44,2</c:v>
                </c:pt>
                <c:pt idx="467">
                  <c:v>44,3</c:v>
                </c:pt>
                <c:pt idx="468">
                  <c:v>44,4</c:v>
                </c:pt>
                <c:pt idx="469">
                  <c:v>44,5</c:v>
                </c:pt>
                <c:pt idx="470">
                  <c:v>44,6</c:v>
                </c:pt>
                <c:pt idx="471">
                  <c:v>44,7</c:v>
                </c:pt>
                <c:pt idx="472">
                  <c:v>44,8</c:v>
                </c:pt>
                <c:pt idx="473">
                  <c:v>44,9</c:v>
                </c:pt>
                <c:pt idx="474">
                  <c:v>45</c:v>
                </c:pt>
                <c:pt idx="475">
                  <c:v>45,1</c:v>
                </c:pt>
                <c:pt idx="476">
                  <c:v>45,2</c:v>
                </c:pt>
                <c:pt idx="477">
                  <c:v>45,3</c:v>
                </c:pt>
                <c:pt idx="478">
                  <c:v>45,4</c:v>
                </c:pt>
                <c:pt idx="479">
                  <c:v>45,5</c:v>
                </c:pt>
                <c:pt idx="480">
                  <c:v>45,6</c:v>
                </c:pt>
                <c:pt idx="481">
                  <c:v>45,7</c:v>
                </c:pt>
                <c:pt idx="482">
                  <c:v>45,8</c:v>
                </c:pt>
                <c:pt idx="483">
                  <c:v>45,9</c:v>
                </c:pt>
                <c:pt idx="484">
                  <c:v>46</c:v>
                </c:pt>
                <c:pt idx="485">
                  <c:v>46,1</c:v>
                </c:pt>
                <c:pt idx="486">
                  <c:v>46,2</c:v>
                </c:pt>
                <c:pt idx="487">
                  <c:v>46,3</c:v>
                </c:pt>
                <c:pt idx="488">
                  <c:v>46,4</c:v>
                </c:pt>
                <c:pt idx="489">
                  <c:v>46,5</c:v>
                </c:pt>
                <c:pt idx="490">
                  <c:v>46,6</c:v>
                </c:pt>
                <c:pt idx="491">
                  <c:v>46,7</c:v>
                </c:pt>
                <c:pt idx="492">
                  <c:v>46,8</c:v>
                </c:pt>
                <c:pt idx="493">
                  <c:v>46,9</c:v>
                </c:pt>
                <c:pt idx="494">
                  <c:v>47</c:v>
                </c:pt>
                <c:pt idx="495">
                  <c:v>47,1</c:v>
                </c:pt>
                <c:pt idx="496">
                  <c:v>47,2</c:v>
                </c:pt>
                <c:pt idx="497">
                  <c:v>47,3</c:v>
                </c:pt>
                <c:pt idx="498">
                  <c:v>47,4</c:v>
                </c:pt>
                <c:pt idx="499">
                  <c:v>47,5</c:v>
                </c:pt>
                <c:pt idx="500">
                  <c:v>47,6</c:v>
                </c:pt>
                <c:pt idx="501">
                  <c:v>47,7</c:v>
                </c:pt>
                <c:pt idx="502">
                  <c:v>47,8</c:v>
                </c:pt>
                <c:pt idx="503">
                  <c:v>47,9</c:v>
                </c:pt>
                <c:pt idx="504">
                  <c:v>48</c:v>
                </c:pt>
                <c:pt idx="505">
                  <c:v>48,1</c:v>
                </c:pt>
                <c:pt idx="506">
                  <c:v>48,2</c:v>
                </c:pt>
                <c:pt idx="507">
                  <c:v>48,3</c:v>
                </c:pt>
                <c:pt idx="508">
                  <c:v>48,4</c:v>
                </c:pt>
                <c:pt idx="509">
                  <c:v>48,5</c:v>
                </c:pt>
                <c:pt idx="510">
                  <c:v>48,6</c:v>
                </c:pt>
                <c:pt idx="511">
                  <c:v>48,7</c:v>
                </c:pt>
                <c:pt idx="512">
                  <c:v>48,8</c:v>
                </c:pt>
                <c:pt idx="513">
                  <c:v>48,9</c:v>
                </c:pt>
                <c:pt idx="514">
                  <c:v>49</c:v>
                </c:pt>
                <c:pt idx="515">
                  <c:v>49,1</c:v>
                </c:pt>
                <c:pt idx="516">
                  <c:v>49,2</c:v>
                </c:pt>
                <c:pt idx="517">
                  <c:v>49,3</c:v>
                </c:pt>
                <c:pt idx="518">
                  <c:v>49,4</c:v>
                </c:pt>
                <c:pt idx="519">
                  <c:v>49,5</c:v>
                </c:pt>
                <c:pt idx="520">
                  <c:v>49,6</c:v>
                </c:pt>
                <c:pt idx="521">
                  <c:v>49,7</c:v>
                </c:pt>
                <c:pt idx="522">
                  <c:v>49,8</c:v>
                </c:pt>
                <c:pt idx="523">
                  <c:v>49,9</c:v>
                </c:pt>
                <c:pt idx="524">
                  <c:v>50</c:v>
                </c:pt>
                <c:pt idx="525">
                  <c:v>50,1</c:v>
                </c:pt>
                <c:pt idx="526">
                  <c:v>50,2</c:v>
                </c:pt>
                <c:pt idx="527">
                  <c:v>50,3</c:v>
                </c:pt>
                <c:pt idx="528">
                  <c:v>50,4</c:v>
                </c:pt>
                <c:pt idx="529">
                  <c:v>50,5</c:v>
                </c:pt>
                <c:pt idx="530">
                  <c:v>50,6</c:v>
                </c:pt>
                <c:pt idx="531">
                  <c:v>50,7</c:v>
                </c:pt>
                <c:pt idx="532">
                  <c:v>50,8</c:v>
                </c:pt>
                <c:pt idx="533">
                  <c:v>50,9</c:v>
                </c:pt>
                <c:pt idx="534">
                  <c:v>51</c:v>
                </c:pt>
                <c:pt idx="535">
                  <c:v>51,1</c:v>
                </c:pt>
                <c:pt idx="536">
                  <c:v>51,2</c:v>
                </c:pt>
                <c:pt idx="537">
                  <c:v>51,3</c:v>
                </c:pt>
                <c:pt idx="538">
                  <c:v>51,4</c:v>
                </c:pt>
                <c:pt idx="539">
                  <c:v>51,5</c:v>
                </c:pt>
                <c:pt idx="540">
                  <c:v>51,6</c:v>
                </c:pt>
                <c:pt idx="541">
                  <c:v>51,7</c:v>
                </c:pt>
                <c:pt idx="542">
                  <c:v>51,8</c:v>
                </c:pt>
                <c:pt idx="543">
                  <c:v>51,9</c:v>
                </c:pt>
                <c:pt idx="544">
                  <c:v>52</c:v>
                </c:pt>
                <c:pt idx="545">
                  <c:v>52,1</c:v>
                </c:pt>
                <c:pt idx="546">
                  <c:v>52,2</c:v>
                </c:pt>
                <c:pt idx="547">
                  <c:v>52,3</c:v>
                </c:pt>
                <c:pt idx="548">
                  <c:v>52,4</c:v>
                </c:pt>
                <c:pt idx="549">
                  <c:v>52,5</c:v>
                </c:pt>
                <c:pt idx="550">
                  <c:v>52,6</c:v>
                </c:pt>
                <c:pt idx="551">
                  <c:v>52,7</c:v>
                </c:pt>
                <c:pt idx="552">
                  <c:v>52,8</c:v>
                </c:pt>
                <c:pt idx="553">
                  <c:v>52,9</c:v>
                </c:pt>
                <c:pt idx="554">
                  <c:v>53</c:v>
                </c:pt>
                <c:pt idx="555">
                  <c:v>53,1</c:v>
                </c:pt>
                <c:pt idx="556">
                  <c:v>53,2</c:v>
                </c:pt>
                <c:pt idx="557">
                  <c:v>53,3</c:v>
                </c:pt>
                <c:pt idx="558">
                  <c:v>53,4</c:v>
                </c:pt>
                <c:pt idx="559">
                  <c:v>53,5</c:v>
                </c:pt>
                <c:pt idx="560">
                  <c:v>53,6</c:v>
                </c:pt>
                <c:pt idx="561">
                  <c:v>53,7</c:v>
                </c:pt>
                <c:pt idx="562">
                  <c:v>53,8</c:v>
                </c:pt>
                <c:pt idx="563">
                  <c:v>53,9</c:v>
                </c:pt>
                <c:pt idx="564">
                  <c:v>54</c:v>
                </c:pt>
                <c:pt idx="565">
                  <c:v>54,1</c:v>
                </c:pt>
                <c:pt idx="566">
                  <c:v>54,2</c:v>
                </c:pt>
                <c:pt idx="567">
                  <c:v>54,3</c:v>
                </c:pt>
                <c:pt idx="568">
                  <c:v>54,4</c:v>
                </c:pt>
                <c:pt idx="569">
                  <c:v>54,5</c:v>
                </c:pt>
                <c:pt idx="570">
                  <c:v>54,6</c:v>
                </c:pt>
                <c:pt idx="571">
                  <c:v>54,7</c:v>
                </c:pt>
                <c:pt idx="572">
                  <c:v>54,8</c:v>
                </c:pt>
                <c:pt idx="573">
                  <c:v>54,9</c:v>
                </c:pt>
                <c:pt idx="574">
                  <c:v>55</c:v>
                </c:pt>
                <c:pt idx="575">
                  <c:v>55,1</c:v>
                </c:pt>
                <c:pt idx="576">
                  <c:v>55,2</c:v>
                </c:pt>
                <c:pt idx="577">
                  <c:v>55,3</c:v>
                </c:pt>
                <c:pt idx="578">
                  <c:v>55,4</c:v>
                </c:pt>
                <c:pt idx="579">
                  <c:v>55,5</c:v>
                </c:pt>
                <c:pt idx="580">
                  <c:v>55,6</c:v>
                </c:pt>
                <c:pt idx="581">
                  <c:v>55,7</c:v>
                </c:pt>
                <c:pt idx="582">
                  <c:v>55,8</c:v>
                </c:pt>
                <c:pt idx="583">
                  <c:v>55,9</c:v>
                </c:pt>
                <c:pt idx="584">
                  <c:v>56</c:v>
                </c:pt>
                <c:pt idx="585">
                  <c:v>56,1</c:v>
                </c:pt>
                <c:pt idx="586">
                  <c:v>56,2</c:v>
                </c:pt>
                <c:pt idx="587">
                  <c:v>56,3</c:v>
                </c:pt>
                <c:pt idx="588">
                  <c:v>56,4</c:v>
                </c:pt>
                <c:pt idx="589">
                  <c:v>56,5</c:v>
                </c:pt>
                <c:pt idx="590">
                  <c:v>56,6</c:v>
                </c:pt>
                <c:pt idx="591">
                  <c:v>56,7</c:v>
                </c:pt>
                <c:pt idx="592">
                  <c:v>56,8</c:v>
                </c:pt>
                <c:pt idx="593">
                  <c:v>56,9</c:v>
                </c:pt>
                <c:pt idx="594">
                  <c:v>57</c:v>
                </c:pt>
                <c:pt idx="595">
                  <c:v>57,1</c:v>
                </c:pt>
                <c:pt idx="596">
                  <c:v>57,2</c:v>
                </c:pt>
                <c:pt idx="597">
                  <c:v>57,3</c:v>
                </c:pt>
                <c:pt idx="598">
                  <c:v>57,4</c:v>
                </c:pt>
                <c:pt idx="599">
                  <c:v>57,5</c:v>
                </c:pt>
                <c:pt idx="600">
                  <c:v>57,6</c:v>
                </c:pt>
                <c:pt idx="601">
                  <c:v>57,7</c:v>
                </c:pt>
                <c:pt idx="602">
                  <c:v>57,8</c:v>
                </c:pt>
                <c:pt idx="603">
                  <c:v>57,9</c:v>
                </c:pt>
                <c:pt idx="604">
                  <c:v>58</c:v>
                </c:pt>
                <c:pt idx="605">
                  <c:v>58,1</c:v>
                </c:pt>
                <c:pt idx="606">
                  <c:v>58,2</c:v>
                </c:pt>
                <c:pt idx="607">
                  <c:v>58,3</c:v>
                </c:pt>
                <c:pt idx="608">
                  <c:v>58,4</c:v>
                </c:pt>
                <c:pt idx="609">
                  <c:v>58,5</c:v>
                </c:pt>
                <c:pt idx="610">
                  <c:v>58,6</c:v>
                </c:pt>
                <c:pt idx="611">
                  <c:v>58,7</c:v>
                </c:pt>
                <c:pt idx="612">
                  <c:v>58,8</c:v>
                </c:pt>
                <c:pt idx="613">
                  <c:v>58,9</c:v>
                </c:pt>
                <c:pt idx="614">
                  <c:v>59</c:v>
                </c:pt>
                <c:pt idx="615">
                  <c:v>59,1</c:v>
                </c:pt>
                <c:pt idx="616">
                  <c:v>59,2</c:v>
                </c:pt>
                <c:pt idx="617">
                  <c:v>59,3</c:v>
                </c:pt>
                <c:pt idx="618">
                  <c:v>59,4</c:v>
                </c:pt>
                <c:pt idx="619">
                  <c:v>59,5</c:v>
                </c:pt>
                <c:pt idx="620">
                  <c:v>59,6</c:v>
                </c:pt>
                <c:pt idx="621">
                  <c:v>59,7</c:v>
                </c:pt>
                <c:pt idx="622">
                  <c:v>59,8</c:v>
                </c:pt>
                <c:pt idx="623">
                  <c:v>59,9</c:v>
                </c:pt>
                <c:pt idx="624">
                  <c:v>60</c:v>
                </c:pt>
                <c:pt idx="625">
                  <c:v>60,1</c:v>
                </c:pt>
                <c:pt idx="626">
                  <c:v>60,2</c:v>
                </c:pt>
                <c:pt idx="627">
                  <c:v>60,3</c:v>
                </c:pt>
                <c:pt idx="628">
                  <c:v>60,4</c:v>
                </c:pt>
                <c:pt idx="629">
                  <c:v>60,5</c:v>
                </c:pt>
                <c:pt idx="630">
                  <c:v>60,6</c:v>
                </c:pt>
                <c:pt idx="631">
                  <c:v>60,7</c:v>
                </c:pt>
                <c:pt idx="632">
                  <c:v>60,8</c:v>
                </c:pt>
                <c:pt idx="633">
                  <c:v>60,9</c:v>
                </c:pt>
                <c:pt idx="634">
                  <c:v>61</c:v>
                </c:pt>
                <c:pt idx="635">
                  <c:v>61,1</c:v>
                </c:pt>
                <c:pt idx="636">
                  <c:v>61,2</c:v>
                </c:pt>
                <c:pt idx="637">
                  <c:v>61,3</c:v>
                </c:pt>
                <c:pt idx="638">
                  <c:v>61,4</c:v>
                </c:pt>
                <c:pt idx="639">
                  <c:v>61,5</c:v>
                </c:pt>
                <c:pt idx="640">
                  <c:v>61,6</c:v>
                </c:pt>
                <c:pt idx="641">
                  <c:v>61,7</c:v>
                </c:pt>
                <c:pt idx="642">
                  <c:v>61,8</c:v>
                </c:pt>
                <c:pt idx="643">
                  <c:v>61,9</c:v>
                </c:pt>
                <c:pt idx="644">
                  <c:v>62</c:v>
                </c:pt>
                <c:pt idx="645">
                  <c:v>62,1</c:v>
                </c:pt>
                <c:pt idx="646">
                  <c:v>62,2</c:v>
                </c:pt>
                <c:pt idx="647">
                  <c:v>62,3</c:v>
                </c:pt>
                <c:pt idx="648">
                  <c:v>62,4</c:v>
                </c:pt>
                <c:pt idx="649">
                  <c:v>62,5</c:v>
                </c:pt>
                <c:pt idx="650">
                  <c:v>62,6</c:v>
                </c:pt>
                <c:pt idx="651">
                  <c:v>62,7</c:v>
                </c:pt>
                <c:pt idx="652">
                  <c:v>62,8</c:v>
                </c:pt>
                <c:pt idx="653">
                  <c:v>62,9</c:v>
                </c:pt>
                <c:pt idx="654">
                  <c:v>63</c:v>
                </c:pt>
                <c:pt idx="655">
                  <c:v>63,1</c:v>
                </c:pt>
                <c:pt idx="656">
                  <c:v>63,2</c:v>
                </c:pt>
                <c:pt idx="657">
                  <c:v>63,3</c:v>
                </c:pt>
                <c:pt idx="658">
                  <c:v>63,4</c:v>
                </c:pt>
                <c:pt idx="659">
                  <c:v>63,5</c:v>
                </c:pt>
                <c:pt idx="660">
                  <c:v>63,6</c:v>
                </c:pt>
                <c:pt idx="661">
                  <c:v>63,7</c:v>
                </c:pt>
                <c:pt idx="662">
                  <c:v>63,8</c:v>
                </c:pt>
                <c:pt idx="663">
                  <c:v>63,9</c:v>
                </c:pt>
                <c:pt idx="664">
                  <c:v>64</c:v>
                </c:pt>
                <c:pt idx="665">
                  <c:v>64,1</c:v>
                </c:pt>
                <c:pt idx="666">
                  <c:v>64,2</c:v>
                </c:pt>
                <c:pt idx="667">
                  <c:v>64,3</c:v>
                </c:pt>
                <c:pt idx="668">
                  <c:v>64,4</c:v>
                </c:pt>
                <c:pt idx="669">
                  <c:v>64,5</c:v>
                </c:pt>
                <c:pt idx="670">
                  <c:v>64,6</c:v>
                </c:pt>
                <c:pt idx="671">
                  <c:v>64,7</c:v>
                </c:pt>
                <c:pt idx="672">
                  <c:v>64,8</c:v>
                </c:pt>
                <c:pt idx="673">
                  <c:v>64,9</c:v>
                </c:pt>
                <c:pt idx="674">
                  <c:v>65</c:v>
                </c:pt>
                <c:pt idx="675">
                  <c:v>65,1</c:v>
                </c:pt>
                <c:pt idx="676">
                  <c:v>65,2</c:v>
                </c:pt>
                <c:pt idx="677">
                  <c:v>65,3</c:v>
                </c:pt>
                <c:pt idx="678">
                  <c:v>65,4</c:v>
                </c:pt>
                <c:pt idx="679">
                  <c:v>65,5</c:v>
                </c:pt>
                <c:pt idx="680">
                  <c:v>65,6</c:v>
                </c:pt>
                <c:pt idx="681">
                  <c:v>65,7</c:v>
                </c:pt>
                <c:pt idx="682">
                  <c:v>65,8</c:v>
                </c:pt>
                <c:pt idx="683">
                  <c:v>65,9</c:v>
                </c:pt>
                <c:pt idx="684">
                  <c:v>66</c:v>
                </c:pt>
                <c:pt idx="685">
                  <c:v>66,1</c:v>
                </c:pt>
                <c:pt idx="686">
                  <c:v>66,2</c:v>
                </c:pt>
                <c:pt idx="687">
                  <c:v>66,3</c:v>
                </c:pt>
                <c:pt idx="688">
                  <c:v>66,4</c:v>
                </c:pt>
                <c:pt idx="689">
                  <c:v>66,5</c:v>
                </c:pt>
                <c:pt idx="690">
                  <c:v>66,6</c:v>
                </c:pt>
                <c:pt idx="691">
                  <c:v>66,7</c:v>
                </c:pt>
                <c:pt idx="692">
                  <c:v>66,8</c:v>
                </c:pt>
                <c:pt idx="693">
                  <c:v>66,9</c:v>
                </c:pt>
                <c:pt idx="694">
                  <c:v>67</c:v>
                </c:pt>
                <c:pt idx="695">
                  <c:v>67,1</c:v>
                </c:pt>
                <c:pt idx="696">
                  <c:v>67,2</c:v>
                </c:pt>
                <c:pt idx="697">
                  <c:v>67,3</c:v>
                </c:pt>
                <c:pt idx="698">
                  <c:v>67,4</c:v>
                </c:pt>
                <c:pt idx="699">
                  <c:v>67,5</c:v>
                </c:pt>
                <c:pt idx="700">
                  <c:v>67,6</c:v>
                </c:pt>
                <c:pt idx="701">
                  <c:v>67,7</c:v>
                </c:pt>
                <c:pt idx="702">
                  <c:v>67,8</c:v>
                </c:pt>
                <c:pt idx="703">
                  <c:v>67,9</c:v>
                </c:pt>
                <c:pt idx="704">
                  <c:v>68</c:v>
                </c:pt>
                <c:pt idx="705">
                  <c:v>68,1</c:v>
                </c:pt>
                <c:pt idx="706">
                  <c:v>68,2</c:v>
                </c:pt>
                <c:pt idx="707">
                  <c:v>68,3</c:v>
                </c:pt>
                <c:pt idx="708">
                  <c:v>68,4</c:v>
                </c:pt>
                <c:pt idx="709">
                  <c:v>68,5</c:v>
                </c:pt>
                <c:pt idx="710">
                  <c:v>68,6</c:v>
                </c:pt>
                <c:pt idx="711">
                  <c:v>68,7</c:v>
                </c:pt>
                <c:pt idx="712">
                  <c:v>68,8</c:v>
                </c:pt>
                <c:pt idx="713">
                  <c:v>68,9</c:v>
                </c:pt>
                <c:pt idx="714">
                  <c:v>69</c:v>
                </c:pt>
                <c:pt idx="715">
                  <c:v>69,1</c:v>
                </c:pt>
                <c:pt idx="716">
                  <c:v>69,2</c:v>
                </c:pt>
                <c:pt idx="717">
                  <c:v>69,3</c:v>
                </c:pt>
                <c:pt idx="718">
                  <c:v>69,4</c:v>
                </c:pt>
                <c:pt idx="719">
                  <c:v>69,5</c:v>
                </c:pt>
                <c:pt idx="720">
                  <c:v>69,6</c:v>
                </c:pt>
                <c:pt idx="721">
                  <c:v>69,7</c:v>
                </c:pt>
                <c:pt idx="722">
                  <c:v>69,8</c:v>
                </c:pt>
                <c:pt idx="723">
                  <c:v>69,9</c:v>
                </c:pt>
                <c:pt idx="724">
                  <c:v>70</c:v>
                </c:pt>
                <c:pt idx="725">
                  <c:v>70,1</c:v>
                </c:pt>
                <c:pt idx="726">
                  <c:v>70,2</c:v>
                </c:pt>
                <c:pt idx="727">
                  <c:v>70,3</c:v>
                </c:pt>
                <c:pt idx="728">
                  <c:v>70,4</c:v>
                </c:pt>
                <c:pt idx="729">
                  <c:v>70,5</c:v>
                </c:pt>
                <c:pt idx="730">
                  <c:v>70,6</c:v>
                </c:pt>
                <c:pt idx="731">
                  <c:v>70,7</c:v>
                </c:pt>
                <c:pt idx="732">
                  <c:v>70,8</c:v>
                </c:pt>
                <c:pt idx="733">
                  <c:v>70,9</c:v>
                </c:pt>
                <c:pt idx="734">
                  <c:v>71</c:v>
                </c:pt>
                <c:pt idx="735">
                  <c:v>71,1</c:v>
                </c:pt>
                <c:pt idx="736">
                  <c:v>71,2</c:v>
                </c:pt>
                <c:pt idx="737">
                  <c:v>71,3</c:v>
                </c:pt>
                <c:pt idx="738">
                  <c:v>71,4</c:v>
                </c:pt>
                <c:pt idx="739">
                  <c:v>71,5</c:v>
                </c:pt>
                <c:pt idx="740">
                  <c:v>71,6</c:v>
                </c:pt>
                <c:pt idx="741">
                  <c:v>71,7</c:v>
                </c:pt>
                <c:pt idx="742">
                  <c:v>71,8</c:v>
                </c:pt>
                <c:pt idx="743">
                  <c:v>71,9</c:v>
                </c:pt>
                <c:pt idx="744">
                  <c:v>72</c:v>
                </c:pt>
                <c:pt idx="745">
                  <c:v>72,1</c:v>
                </c:pt>
                <c:pt idx="746">
                  <c:v>72,2</c:v>
                </c:pt>
                <c:pt idx="747">
                  <c:v>72,3</c:v>
                </c:pt>
                <c:pt idx="748">
                  <c:v>72,4</c:v>
                </c:pt>
                <c:pt idx="749">
                  <c:v>72,5</c:v>
                </c:pt>
                <c:pt idx="750">
                  <c:v>72,6</c:v>
                </c:pt>
                <c:pt idx="751">
                  <c:v>72,7</c:v>
                </c:pt>
                <c:pt idx="752">
                  <c:v>72,8</c:v>
                </c:pt>
                <c:pt idx="753">
                  <c:v>72,9</c:v>
                </c:pt>
                <c:pt idx="754">
                  <c:v>73</c:v>
                </c:pt>
                <c:pt idx="755">
                  <c:v>73,1</c:v>
                </c:pt>
                <c:pt idx="756">
                  <c:v>73,2</c:v>
                </c:pt>
                <c:pt idx="757">
                  <c:v>73,3</c:v>
                </c:pt>
                <c:pt idx="758">
                  <c:v>73,4</c:v>
                </c:pt>
                <c:pt idx="759">
                  <c:v>73,5</c:v>
                </c:pt>
                <c:pt idx="760">
                  <c:v>73,6</c:v>
                </c:pt>
                <c:pt idx="761">
                  <c:v>73,7</c:v>
                </c:pt>
                <c:pt idx="762">
                  <c:v>73,8</c:v>
                </c:pt>
                <c:pt idx="763">
                  <c:v>73,9</c:v>
                </c:pt>
                <c:pt idx="764">
                  <c:v>74</c:v>
                </c:pt>
                <c:pt idx="765">
                  <c:v>74,1</c:v>
                </c:pt>
                <c:pt idx="766">
                  <c:v>74,2</c:v>
                </c:pt>
                <c:pt idx="767">
                  <c:v>74,3</c:v>
                </c:pt>
                <c:pt idx="768">
                  <c:v>74,4</c:v>
                </c:pt>
                <c:pt idx="769">
                  <c:v>74,5</c:v>
                </c:pt>
                <c:pt idx="770">
                  <c:v>74,6</c:v>
                </c:pt>
                <c:pt idx="771">
                  <c:v>74,7</c:v>
                </c:pt>
                <c:pt idx="772">
                  <c:v>74,8</c:v>
                </c:pt>
                <c:pt idx="773">
                  <c:v>74,9</c:v>
                </c:pt>
                <c:pt idx="774">
                  <c:v>75</c:v>
                </c:pt>
                <c:pt idx="775">
                  <c:v>75,1</c:v>
                </c:pt>
                <c:pt idx="776">
                  <c:v>75,2</c:v>
                </c:pt>
                <c:pt idx="777">
                  <c:v>75,3</c:v>
                </c:pt>
                <c:pt idx="778">
                  <c:v>75,4</c:v>
                </c:pt>
                <c:pt idx="779">
                  <c:v>75,5</c:v>
                </c:pt>
                <c:pt idx="780">
                  <c:v>75,6</c:v>
                </c:pt>
                <c:pt idx="781">
                  <c:v>75,7</c:v>
                </c:pt>
                <c:pt idx="782">
                  <c:v>75,8</c:v>
                </c:pt>
                <c:pt idx="783">
                  <c:v>75,9</c:v>
                </c:pt>
                <c:pt idx="784">
                  <c:v>76</c:v>
                </c:pt>
                <c:pt idx="785">
                  <c:v>76,1</c:v>
                </c:pt>
                <c:pt idx="786">
                  <c:v>76,2</c:v>
                </c:pt>
                <c:pt idx="787">
                  <c:v>76,3</c:v>
                </c:pt>
                <c:pt idx="788">
                  <c:v>76,4</c:v>
                </c:pt>
                <c:pt idx="789">
                  <c:v>76,5</c:v>
                </c:pt>
                <c:pt idx="790">
                  <c:v>76,6</c:v>
                </c:pt>
                <c:pt idx="791">
                  <c:v>76,7</c:v>
                </c:pt>
                <c:pt idx="792">
                  <c:v>76,8</c:v>
                </c:pt>
                <c:pt idx="793">
                  <c:v>76,9</c:v>
                </c:pt>
                <c:pt idx="794">
                  <c:v>77</c:v>
                </c:pt>
                <c:pt idx="795">
                  <c:v>77,1</c:v>
                </c:pt>
                <c:pt idx="796">
                  <c:v>77,2</c:v>
                </c:pt>
                <c:pt idx="797">
                  <c:v>77,3</c:v>
                </c:pt>
                <c:pt idx="798">
                  <c:v>77,4</c:v>
                </c:pt>
                <c:pt idx="799">
                  <c:v>77,5</c:v>
                </c:pt>
                <c:pt idx="800">
                  <c:v>77,6</c:v>
                </c:pt>
                <c:pt idx="801">
                  <c:v>77,7</c:v>
                </c:pt>
                <c:pt idx="802">
                  <c:v>77,8</c:v>
                </c:pt>
                <c:pt idx="803">
                  <c:v>77,9</c:v>
                </c:pt>
                <c:pt idx="804">
                  <c:v>78</c:v>
                </c:pt>
                <c:pt idx="805">
                  <c:v>78,1</c:v>
                </c:pt>
                <c:pt idx="806">
                  <c:v>78,2</c:v>
                </c:pt>
                <c:pt idx="807">
                  <c:v>78,3</c:v>
                </c:pt>
                <c:pt idx="808">
                  <c:v>78,4</c:v>
                </c:pt>
                <c:pt idx="809">
                  <c:v>78,5</c:v>
                </c:pt>
                <c:pt idx="810">
                  <c:v>78,6</c:v>
                </c:pt>
                <c:pt idx="811">
                  <c:v>78,7</c:v>
                </c:pt>
                <c:pt idx="812">
                  <c:v>78,8</c:v>
                </c:pt>
                <c:pt idx="813">
                  <c:v>78,9</c:v>
                </c:pt>
                <c:pt idx="814">
                  <c:v>79</c:v>
                </c:pt>
                <c:pt idx="815">
                  <c:v>79,1</c:v>
                </c:pt>
                <c:pt idx="816">
                  <c:v>79,2</c:v>
                </c:pt>
                <c:pt idx="817">
                  <c:v>79,3</c:v>
                </c:pt>
                <c:pt idx="818">
                  <c:v>79,4</c:v>
                </c:pt>
                <c:pt idx="819">
                  <c:v>79,5</c:v>
                </c:pt>
                <c:pt idx="820">
                  <c:v>79,6</c:v>
                </c:pt>
                <c:pt idx="821">
                  <c:v>79,7</c:v>
                </c:pt>
                <c:pt idx="822">
                  <c:v>79,8</c:v>
                </c:pt>
                <c:pt idx="823">
                  <c:v>79,9</c:v>
                </c:pt>
                <c:pt idx="824">
                  <c:v>80</c:v>
                </c:pt>
                <c:pt idx="825">
                  <c:v>80,1</c:v>
                </c:pt>
                <c:pt idx="826">
                  <c:v>80,2</c:v>
                </c:pt>
                <c:pt idx="827">
                  <c:v>80,3</c:v>
                </c:pt>
                <c:pt idx="828">
                  <c:v>80,4</c:v>
                </c:pt>
                <c:pt idx="829">
                  <c:v>80,5</c:v>
                </c:pt>
                <c:pt idx="830">
                  <c:v>80,6</c:v>
                </c:pt>
                <c:pt idx="831">
                  <c:v>80,7</c:v>
                </c:pt>
                <c:pt idx="832">
                  <c:v>80,8</c:v>
                </c:pt>
                <c:pt idx="833">
                  <c:v>80,9</c:v>
                </c:pt>
                <c:pt idx="834">
                  <c:v>81</c:v>
                </c:pt>
                <c:pt idx="835">
                  <c:v>81,1</c:v>
                </c:pt>
                <c:pt idx="836">
                  <c:v>81,2</c:v>
                </c:pt>
                <c:pt idx="837">
                  <c:v>81,3</c:v>
                </c:pt>
                <c:pt idx="838">
                  <c:v>81,4</c:v>
                </c:pt>
                <c:pt idx="839">
                  <c:v>81,5</c:v>
                </c:pt>
                <c:pt idx="840">
                  <c:v>81,6</c:v>
                </c:pt>
                <c:pt idx="841">
                  <c:v>81,7</c:v>
                </c:pt>
                <c:pt idx="842">
                  <c:v>81,8</c:v>
                </c:pt>
                <c:pt idx="843">
                  <c:v>81,9</c:v>
                </c:pt>
                <c:pt idx="844">
                  <c:v>82</c:v>
                </c:pt>
                <c:pt idx="845">
                  <c:v>82,1</c:v>
                </c:pt>
                <c:pt idx="846">
                  <c:v>82,2</c:v>
                </c:pt>
                <c:pt idx="847">
                  <c:v>82,3</c:v>
                </c:pt>
                <c:pt idx="848">
                  <c:v>82,4</c:v>
                </c:pt>
                <c:pt idx="849">
                  <c:v>82,5</c:v>
                </c:pt>
                <c:pt idx="850">
                  <c:v>82,6</c:v>
                </c:pt>
                <c:pt idx="851">
                  <c:v>82,7</c:v>
                </c:pt>
                <c:pt idx="852">
                  <c:v>82,8</c:v>
                </c:pt>
                <c:pt idx="853">
                  <c:v>82,9</c:v>
                </c:pt>
                <c:pt idx="854">
                  <c:v>83</c:v>
                </c:pt>
                <c:pt idx="855">
                  <c:v>83,1</c:v>
                </c:pt>
                <c:pt idx="856">
                  <c:v>83,2</c:v>
                </c:pt>
                <c:pt idx="857">
                  <c:v>83,3</c:v>
                </c:pt>
                <c:pt idx="858">
                  <c:v>83,4</c:v>
                </c:pt>
                <c:pt idx="859">
                  <c:v>83,5</c:v>
                </c:pt>
                <c:pt idx="860">
                  <c:v>83,6</c:v>
                </c:pt>
                <c:pt idx="861">
                  <c:v>83,7</c:v>
                </c:pt>
                <c:pt idx="862">
                  <c:v>83,8</c:v>
                </c:pt>
                <c:pt idx="863">
                  <c:v>83,9</c:v>
                </c:pt>
                <c:pt idx="864">
                  <c:v>84</c:v>
                </c:pt>
                <c:pt idx="865">
                  <c:v>84,1</c:v>
                </c:pt>
                <c:pt idx="866">
                  <c:v>84,2</c:v>
                </c:pt>
                <c:pt idx="867">
                  <c:v>84,3</c:v>
                </c:pt>
                <c:pt idx="868">
                  <c:v>84,4</c:v>
                </c:pt>
                <c:pt idx="869">
                  <c:v>84,5</c:v>
                </c:pt>
                <c:pt idx="870">
                  <c:v>84,6</c:v>
                </c:pt>
                <c:pt idx="871">
                  <c:v>84,7</c:v>
                </c:pt>
                <c:pt idx="872">
                  <c:v>84,8</c:v>
                </c:pt>
                <c:pt idx="873">
                  <c:v>84,9</c:v>
                </c:pt>
                <c:pt idx="874">
                  <c:v>85</c:v>
                </c:pt>
                <c:pt idx="875">
                  <c:v>85,1</c:v>
                </c:pt>
                <c:pt idx="876">
                  <c:v>85,2</c:v>
                </c:pt>
                <c:pt idx="877">
                  <c:v>85,3</c:v>
                </c:pt>
                <c:pt idx="878">
                  <c:v>85,4</c:v>
                </c:pt>
                <c:pt idx="879">
                  <c:v>85,5</c:v>
                </c:pt>
                <c:pt idx="880">
                  <c:v>85,6</c:v>
                </c:pt>
                <c:pt idx="881">
                  <c:v>85,7</c:v>
                </c:pt>
                <c:pt idx="882">
                  <c:v>85,8</c:v>
                </c:pt>
                <c:pt idx="883">
                  <c:v>85,9</c:v>
                </c:pt>
                <c:pt idx="884">
                  <c:v>86</c:v>
                </c:pt>
                <c:pt idx="885">
                  <c:v>86,1</c:v>
                </c:pt>
                <c:pt idx="886">
                  <c:v>86,2</c:v>
                </c:pt>
                <c:pt idx="887">
                  <c:v>86,3</c:v>
                </c:pt>
                <c:pt idx="888">
                  <c:v>86,4</c:v>
                </c:pt>
                <c:pt idx="889">
                  <c:v>86,5</c:v>
                </c:pt>
                <c:pt idx="890">
                  <c:v>86,6</c:v>
                </c:pt>
                <c:pt idx="891">
                  <c:v>86,7</c:v>
                </c:pt>
                <c:pt idx="892">
                  <c:v>86,8</c:v>
                </c:pt>
                <c:pt idx="893">
                  <c:v>86,9</c:v>
                </c:pt>
                <c:pt idx="894">
                  <c:v>87</c:v>
                </c:pt>
                <c:pt idx="895">
                  <c:v>87,1</c:v>
                </c:pt>
                <c:pt idx="896">
                  <c:v>87,2</c:v>
                </c:pt>
                <c:pt idx="897">
                  <c:v>87,3</c:v>
                </c:pt>
                <c:pt idx="898">
                  <c:v>87,4</c:v>
                </c:pt>
                <c:pt idx="899">
                  <c:v>87,5</c:v>
                </c:pt>
              </c:strCache>
            </c:strRef>
          </c:cat>
          <c:val>
            <c:numRef>
              <c:f>Sheet1!$B$2:$B$901</c:f>
              <c:numCache>
                <c:formatCode>General</c:formatCode>
                <c:ptCount val="900"/>
                <c:pt idx="0">
                  <c:v>1.08E-4</c:v>
                </c:pt>
                <c:pt idx="1">
                  <c:v>-4.1E-5</c:v>
                </c:pt>
                <c:pt idx="2">
                  <c:v>-4.1599999999999997E-4</c:v>
                </c:pt>
                <c:pt idx="3">
                  <c:v>-3.1500000000000001E-4</c:v>
                </c:pt>
                <c:pt idx="4">
                  <c:v>1.47E-4</c:v>
                </c:pt>
                <c:pt idx="5">
                  <c:v>-5.5800000000000001E-4</c:v>
                </c:pt>
                <c:pt idx="6">
                  <c:v>3.3000000000000003E-5</c:v>
                </c:pt>
                <c:pt idx="7">
                  <c:v>-1.5E-5</c:v>
                </c:pt>
                <c:pt idx="8">
                  <c:v>1.8699999999999999E-4</c:v>
                </c:pt>
                <c:pt idx="9">
                  <c:v>-4.4499999999999997E-4</c:v>
                </c:pt>
                <c:pt idx="10">
                  <c:v>-1.6100000000000001E-4</c:v>
                </c:pt>
                <c:pt idx="11">
                  <c:v>1.73E-4</c:v>
                </c:pt>
                <c:pt idx="12">
                  <c:v>-2.6699999999999998E-4</c:v>
                </c:pt>
                <c:pt idx="13">
                  <c:v>3.7399999999999998E-4</c:v>
                </c:pt>
                <c:pt idx="14">
                  <c:v>-5.8E-5</c:v>
                </c:pt>
                <c:pt idx="15">
                  <c:v>6.7000000000000002E-5</c:v>
                </c:pt>
                <c:pt idx="16">
                  <c:v>-5.8600000000000004E-4</c:v>
                </c:pt>
                <c:pt idx="17">
                  <c:v>-3.9399999999999998E-4</c:v>
                </c:pt>
                <c:pt idx="18">
                  <c:v>2.2599999999999999E-4</c:v>
                </c:pt>
                <c:pt idx="19">
                  <c:v>-1.63E-4</c:v>
                </c:pt>
                <c:pt idx="20">
                  <c:v>-3.6000000000000001E-5</c:v>
                </c:pt>
                <c:pt idx="21">
                  <c:v>-1.7000000000000001E-4</c:v>
                </c:pt>
                <c:pt idx="22">
                  <c:v>2.0000000000000002E-5</c:v>
                </c:pt>
                <c:pt idx="23">
                  <c:v>-2.4000000000000001E-4</c:v>
                </c:pt>
                <c:pt idx="24">
                  <c:v>10.9155</c:v>
                </c:pt>
                <c:pt idx="25">
                  <c:v>11.993600000000001</c:v>
                </c:pt>
                <c:pt idx="26">
                  <c:v>11.992900000000001</c:v>
                </c:pt>
                <c:pt idx="27">
                  <c:v>11.992699999999999</c:v>
                </c:pt>
                <c:pt idx="28">
                  <c:v>11.9924</c:v>
                </c:pt>
                <c:pt idx="29">
                  <c:v>11.9939</c:v>
                </c:pt>
                <c:pt idx="30">
                  <c:v>11.9922</c:v>
                </c:pt>
                <c:pt idx="31">
                  <c:v>11.992100000000001</c:v>
                </c:pt>
                <c:pt idx="32">
                  <c:v>11.993399999999999</c:v>
                </c:pt>
                <c:pt idx="33">
                  <c:v>11.993</c:v>
                </c:pt>
                <c:pt idx="34">
                  <c:v>11.9931</c:v>
                </c:pt>
                <c:pt idx="35">
                  <c:v>11.992599999999999</c:v>
                </c:pt>
                <c:pt idx="36">
                  <c:v>11.992100000000001</c:v>
                </c:pt>
                <c:pt idx="37">
                  <c:v>11.992800000000001</c:v>
                </c:pt>
                <c:pt idx="38">
                  <c:v>11.993600000000001</c:v>
                </c:pt>
                <c:pt idx="39">
                  <c:v>11.992800000000001</c:v>
                </c:pt>
                <c:pt idx="40">
                  <c:v>11.992599999999999</c:v>
                </c:pt>
                <c:pt idx="41">
                  <c:v>11.9939</c:v>
                </c:pt>
                <c:pt idx="42">
                  <c:v>11.993600000000001</c:v>
                </c:pt>
                <c:pt idx="43">
                  <c:v>11.9932</c:v>
                </c:pt>
                <c:pt idx="44">
                  <c:v>11.993</c:v>
                </c:pt>
                <c:pt idx="45">
                  <c:v>11.9924</c:v>
                </c:pt>
                <c:pt idx="46">
                  <c:v>11.9933</c:v>
                </c:pt>
                <c:pt idx="47">
                  <c:v>11.9924</c:v>
                </c:pt>
                <c:pt idx="48">
                  <c:v>11.9931</c:v>
                </c:pt>
                <c:pt idx="49">
                  <c:v>11.992900000000001</c:v>
                </c:pt>
                <c:pt idx="50">
                  <c:v>11.993</c:v>
                </c:pt>
                <c:pt idx="51">
                  <c:v>11.992599999999999</c:v>
                </c:pt>
                <c:pt idx="52">
                  <c:v>11.9925</c:v>
                </c:pt>
                <c:pt idx="53">
                  <c:v>11.9933</c:v>
                </c:pt>
                <c:pt idx="54">
                  <c:v>11.9931</c:v>
                </c:pt>
                <c:pt idx="55">
                  <c:v>11.992100000000001</c:v>
                </c:pt>
                <c:pt idx="56">
                  <c:v>11.9924</c:v>
                </c:pt>
                <c:pt idx="57">
                  <c:v>11.9931</c:v>
                </c:pt>
                <c:pt idx="58">
                  <c:v>11.993600000000001</c:v>
                </c:pt>
                <c:pt idx="59">
                  <c:v>11.9933</c:v>
                </c:pt>
                <c:pt idx="60">
                  <c:v>11.9937</c:v>
                </c:pt>
                <c:pt idx="61">
                  <c:v>11.9931</c:v>
                </c:pt>
                <c:pt idx="62">
                  <c:v>11.9933</c:v>
                </c:pt>
                <c:pt idx="63">
                  <c:v>11.993499999999999</c:v>
                </c:pt>
                <c:pt idx="64">
                  <c:v>11.993</c:v>
                </c:pt>
                <c:pt idx="65">
                  <c:v>11.9939</c:v>
                </c:pt>
                <c:pt idx="66">
                  <c:v>11.9932</c:v>
                </c:pt>
                <c:pt idx="67">
                  <c:v>11.9931</c:v>
                </c:pt>
                <c:pt idx="68">
                  <c:v>11.993</c:v>
                </c:pt>
                <c:pt idx="69">
                  <c:v>11.9925</c:v>
                </c:pt>
                <c:pt idx="70">
                  <c:v>11.992900000000001</c:v>
                </c:pt>
                <c:pt idx="71">
                  <c:v>11.993600000000001</c:v>
                </c:pt>
                <c:pt idx="72">
                  <c:v>11.9925</c:v>
                </c:pt>
                <c:pt idx="73">
                  <c:v>11.993</c:v>
                </c:pt>
                <c:pt idx="74">
                  <c:v>11.993399999999999</c:v>
                </c:pt>
                <c:pt idx="75">
                  <c:v>11.9923</c:v>
                </c:pt>
                <c:pt idx="76">
                  <c:v>11.992800000000001</c:v>
                </c:pt>
                <c:pt idx="77">
                  <c:v>11.993</c:v>
                </c:pt>
                <c:pt idx="78">
                  <c:v>11.9925</c:v>
                </c:pt>
                <c:pt idx="79">
                  <c:v>11.9932</c:v>
                </c:pt>
                <c:pt idx="80">
                  <c:v>11.992100000000001</c:v>
                </c:pt>
                <c:pt idx="81">
                  <c:v>11.992699999999999</c:v>
                </c:pt>
                <c:pt idx="82">
                  <c:v>11.991300000000001</c:v>
                </c:pt>
                <c:pt idx="83">
                  <c:v>11.9932</c:v>
                </c:pt>
                <c:pt idx="84">
                  <c:v>11.993</c:v>
                </c:pt>
                <c:pt idx="85">
                  <c:v>11.9932</c:v>
                </c:pt>
                <c:pt idx="86">
                  <c:v>11.9924</c:v>
                </c:pt>
                <c:pt idx="87">
                  <c:v>11.9923</c:v>
                </c:pt>
                <c:pt idx="88">
                  <c:v>11.9924</c:v>
                </c:pt>
                <c:pt idx="89">
                  <c:v>11.991899999999999</c:v>
                </c:pt>
                <c:pt idx="90">
                  <c:v>11.993399999999999</c:v>
                </c:pt>
                <c:pt idx="91">
                  <c:v>11.993499999999999</c:v>
                </c:pt>
                <c:pt idx="92">
                  <c:v>11.993399999999999</c:v>
                </c:pt>
                <c:pt idx="93">
                  <c:v>11.993499999999999</c:v>
                </c:pt>
                <c:pt idx="94">
                  <c:v>11.992699999999999</c:v>
                </c:pt>
                <c:pt idx="95">
                  <c:v>11.9922</c:v>
                </c:pt>
                <c:pt idx="96">
                  <c:v>11.992699999999999</c:v>
                </c:pt>
                <c:pt idx="97">
                  <c:v>11.9931</c:v>
                </c:pt>
                <c:pt idx="98">
                  <c:v>11.991899999999999</c:v>
                </c:pt>
                <c:pt idx="99">
                  <c:v>11.992900000000001</c:v>
                </c:pt>
                <c:pt idx="100">
                  <c:v>11.9931</c:v>
                </c:pt>
                <c:pt idx="101">
                  <c:v>11.993600000000001</c:v>
                </c:pt>
                <c:pt idx="102">
                  <c:v>11.993499999999999</c:v>
                </c:pt>
                <c:pt idx="103">
                  <c:v>11.9925</c:v>
                </c:pt>
                <c:pt idx="104">
                  <c:v>11.9933</c:v>
                </c:pt>
                <c:pt idx="105">
                  <c:v>11.992900000000001</c:v>
                </c:pt>
                <c:pt idx="106">
                  <c:v>11.9924</c:v>
                </c:pt>
                <c:pt idx="107">
                  <c:v>11.9923</c:v>
                </c:pt>
                <c:pt idx="108">
                  <c:v>11.993</c:v>
                </c:pt>
                <c:pt idx="109">
                  <c:v>11.9924</c:v>
                </c:pt>
                <c:pt idx="110">
                  <c:v>11.993</c:v>
                </c:pt>
                <c:pt idx="111">
                  <c:v>11.993</c:v>
                </c:pt>
                <c:pt idx="112">
                  <c:v>11.9931</c:v>
                </c:pt>
                <c:pt idx="113">
                  <c:v>11.9918</c:v>
                </c:pt>
                <c:pt idx="114">
                  <c:v>11.9915</c:v>
                </c:pt>
                <c:pt idx="115">
                  <c:v>11.992699999999999</c:v>
                </c:pt>
                <c:pt idx="116">
                  <c:v>11.9938</c:v>
                </c:pt>
                <c:pt idx="117">
                  <c:v>11.992599999999999</c:v>
                </c:pt>
                <c:pt idx="118">
                  <c:v>11.9925</c:v>
                </c:pt>
                <c:pt idx="119">
                  <c:v>11.992699999999999</c:v>
                </c:pt>
                <c:pt idx="120">
                  <c:v>11.993499999999999</c:v>
                </c:pt>
                <c:pt idx="121">
                  <c:v>11.991899999999999</c:v>
                </c:pt>
                <c:pt idx="122">
                  <c:v>11.991899999999999</c:v>
                </c:pt>
                <c:pt idx="123">
                  <c:v>11.992599999999999</c:v>
                </c:pt>
                <c:pt idx="124">
                  <c:v>11.9924</c:v>
                </c:pt>
                <c:pt idx="125">
                  <c:v>11.993499999999999</c:v>
                </c:pt>
                <c:pt idx="126">
                  <c:v>11.9918</c:v>
                </c:pt>
                <c:pt idx="127">
                  <c:v>11.992699999999999</c:v>
                </c:pt>
                <c:pt idx="128">
                  <c:v>11.9925</c:v>
                </c:pt>
                <c:pt idx="129">
                  <c:v>11.991899999999999</c:v>
                </c:pt>
                <c:pt idx="130">
                  <c:v>11.993600000000001</c:v>
                </c:pt>
                <c:pt idx="131">
                  <c:v>11.992100000000001</c:v>
                </c:pt>
                <c:pt idx="132">
                  <c:v>11.993600000000001</c:v>
                </c:pt>
                <c:pt idx="133">
                  <c:v>11.993</c:v>
                </c:pt>
                <c:pt idx="134">
                  <c:v>11.9932</c:v>
                </c:pt>
                <c:pt idx="135">
                  <c:v>11.9931</c:v>
                </c:pt>
                <c:pt idx="136">
                  <c:v>11.9922</c:v>
                </c:pt>
                <c:pt idx="137">
                  <c:v>11.9923</c:v>
                </c:pt>
                <c:pt idx="138">
                  <c:v>11.993600000000001</c:v>
                </c:pt>
                <c:pt idx="139">
                  <c:v>11.992100000000001</c:v>
                </c:pt>
                <c:pt idx="140">
                  <c:v>11.9916</c:v>
                </c:pt>
                <c:pt idx="141">
                  <c:v>11.9933</c:v>
                </c:pt>
                <c:pt idx="142">
                  <c:v>11.9923</c:v>
                </c:pt>
                <c:pt idx="143">
                  <c:v>11.992699999999999</c:v>
                </c:pt>
                <c:pt idx="144">
                  <c:v>11.9938</c:v>
                </c:pt>
                <c:pt idx="145">
                  <c:v>11.993499999999999</c:v>
                </c:pt>
                <c:pt idx="146">
                  <c:v>11.991899999999999</c:v>
                </c:pt>
                <c:pt idx="147">
                  <c:v>11.9932</c:v>
                </c:pt>
                <c:pt idx="148">
                  <c:v>11.993399999999999</c:v>
                </c:pt>
                <c:pt idx="149">
                  <c:v>11.9931</c:v>
                </c:pt>
                <c:pt idx="150">
                  <c:v>11.992000000000001</c:v>
                </c:pt>
                <c:pt idx="151">
                  <c:v>11.9932</c:v>
                </c:pt>
                <c:pt idx="152">
                  <c:v>11.992100000000001</c:v>
                </c:pt>
                <c:pt idx="153">
                  <c:v>11.9923</c:v>
                </c:pt>
                <c:pt idx="154">
                  <c:v>11.991300000000001</c:v>
                </c:pt>
                <c:pt idx="155">
                  <c:v>11.9931</c:v>
                </c:pt>
                <c:pt idx="156">
                  <c:v>11.992800000000001</c:v>
                </c:pt>
                <c:pt idx="157">
                  <c:v>11.9917</c:v>
                </c:pt>
                <c:pt idx="158">
                  <c:v>11.992800000000001</c:v>
                </c:pt>
                <c:pt idx="159">
                  <c:v>11.9932</c:v>
                </c:pt>
                <c:pt idx="160">
                  <c:v>11.992599999999999</c:v>
                </c:pt>
                <c:pt idx="161">
                  <c:v>11.992000000000001</c:v>
                </c:pt>
                <c:pt idx="162">
                  <c:v>11.992800000000001</c:v>
                </c:pt>
                <c:pt idx="163">
                  <c:v>11.993399999999999</c:v>
                </c:pt>
                <c:pt idx="164">
                  <c:v>11.993499999999999</c:v>
                </c:pt>
                <c:pt idx="165">
                  <c:v>11.992599999999999</c:v>
                </c:pt>
                <c:pt idx="166">
                  <c:v>11.992599999999999</c:v>
                </c:pt>
                <c:pt idx="167">
                  <c:v>11.9931</c:v>
                </c:pt>
                <c:pt idx="168">
                  <c:v>11.992000000000001</c:v>
                </c:pt>
                <c:pt idx="169">
                  <c:v>11.9933</c:v>
                </c:pt>
                <c:pt idx="170">
                  <c:v>11.9932</c:v>
                </c:pt>
                <c:pt idx="171">
                  <c:v>11.992699999999999</c:v>
                </c:pt>
                <c:pt idx="172">
                  <c:v>11.9932</c:v>
                </c:pt>
                <c:pt idx="173">
                  <c:v>11.992599999999999</c:v>
                </c:pt>
                <c:pt idx="174">
                  <c:v>11.993399999999999</c:v>
                </c:pt>
                <c:pt idx="175">
                  <c:v>11.9932</c:v>
                </c:pt>
                <c:pt idx="176">
                  <c:v>11.993399999999999</c:v>
                </c:pt>
                <c:pt idx="177">
                  <c:v>11.9923</c:v>
                </c:pt>
                <c:pt idx="178">
                  <c:v>11.991899999999999</c:v>
                </c:pt>
                <c:pt idx="179">
                  <c:v>11.9924</c:v>
                </c:pt>
                <c:pt idx="180">
                  <c:v>11.9933</c:v>
                </c:pt>
                <c:pt idx="181">
                  <c:v>11.9923</c:v>
                </c:pt>
                <c:pt idx="182">
                  <c:v>11.992100000000001</c:v>
                </c:pt>
                <c:pt idx="183">
                  <c:v>11.9932</c:v>
                </c:pt>
                <c:pt idx="184">
                  <c:v>11.994199999999999</c:v>
                </c:pt>
                <c:pt idx="185">
                  <c:v>11.9932</c:v>
                </c:pt>
                <c:pt idx="186">
                  <c:v>11.992699999999999</c:v>
                </c:pt>
                <c:pt idx="187">
                  <c:v>11.9925</c:v>
                </c:pt>
                <c:pt idx="188">
                  <c:v>11.992599999999999</c:v>
                </c:pt>
                <c:pt idx="189">
                  <c:v>11.992100000000001</c:v>
                </c:pt>
                <c:pt idx="190">
                  <c:v>11.9925</c:v>
                </c:pt>
                <c:pt idx="191">
                  <c:v>11.9932</c:v>
                </c:pt>
                <c:pt idx="192">
                  <c:v>11.992599999999999</c:v>
                </c:pt>
                <c:pt idx="193">
                  <c:v>11.993499999999999</c:v>
                </c:pt>
                <c:pt idx="194">
                  <c:v>11.9925</c:v>
                </c:pt>
                <c:pt idx="195">
                  <c:v>11.993</c:v>
                </c:pt>
                <c:pt idx="196">
                  <c:v>11.992800000000001</c:v>
                </c:pt>
                <c:pt idx="197">
                  <c:v>11.9937</c:v>
                </c:pt>
                <c:pt idx="198">
                  <c:v>11.993399999999999</c:v>
                </c:pt>
                <c:pt idx="199">
                  <c:v>11.993</c:v>
                </c:pt>
                <c:pt idx="200">
                  <c:v>11.992699999999999</c:v>
                </c:pt>
                <c:pt idx="201">
                  <c:v>11.9923</c:v>
                </c:pt>
                <c:pt idx="202">
                  <c:v>11.9937</c:v>
                </c:pt>
                <c:pt idx="203">
                  <c:v>11.992599999999999</c:v>
                </c:pt>
                <c:pt idx="204">
                  <c:v>11.9925</c:v>
                </c:pt>
                <c:pt idx="205">
                  <c:v>11.992900000000001</c:v>
                </c:pt>
                <c:pt idx="206">
                  <c:v>11.9923</c:v>
                </c:pt>
                <c:pt idx="207">
                  <c:v>11.9922</c:v>
                </c:pt>
                <c:pt idx="208">
                  <c:v>11.9931</c:v>
                </c:pt>
                <c:pt idx="209">
                  <c:v>11.9933</c:v>
                </c:pt>
                <c:pt idx="210">
                  <c:v>11.992900000000001</c:v>
                </c:pt>
                <c:pt idx="211">
                  <c:v>11.9918</c:v>
                </c:pt>
                <c:pt idx="212">
                  <c:v>11.9917</c:v>
                </c:pt>
                <c:pt idx="213">
                  <c:v>11.9924</c:v>
                </c:pt>
                <c:pt idx="214">
                  <c:v>11.9925</c:v>
                </c:pt>
                <c:pt idx="215">
                  <c:v>11.9918</c:v>
                </c:pt>
                <c:pt idx="216">
                  <c:v>11.9924</c:v>
                </c:pt>
                <c:pt idx="217">
                  <c:v>11.992800000000001</c:v>
                </c:pt>
                <c:pt idx="218">
                  <c:v>11.993</c:v>
                </c:pt>
                <c:pt idx="219">
                  <c:v>11.993600000000001</c:v>
                </c:pt>
                <c:pt idx="220">
                  <c:v>11.9923</c:v>
                </c:pt>
                <c:pt idx="221">
                  <c:v>11.993</c:v>
                </c:pt>
                <c:pt idx="222">
                  <c:v>11.9938</c:v>
                </c:pt>
                <c:pt idx="223">
                  <c:v>11.9933</c:v>
                </c:pt>
                <c:pt idx="224">
                  <c:v>11.9933</c:v>
                </c:pt>
                <c:pt idx="225">
                  <c:v>11.992100000000001</c:v>
                </c:pt>
                <c:pt idx="226">
                  <c:v>11.992100000000001</c:v>
                </c:pt>
                <c:pt idx="227">
                  <c:v>11.992599999999999</c:v>
                </c:pt>
                <c:pt idx="228">
                  <c:v>11.992599999999999</c:v>
                </c:pt>
                <c:pt idx="229">
                  <c:v>11.993399999999999</c:v>
                </c:pt>
                <c:pt idx="230">
                  <c:v>11.9939</c:v>
                </c:pt>
                <c:pt idx="231">
                  <c:v>11.992900000000001</c:v>
                </c:pt>
                <c:pt idx="232">
                  <c:v>11.9918</c:v>
                </c:pt>
                <c:pt idx="233">
                  <c:v>11.9924</c:v>
                </c:pt>
                <c:pt idx="234">
                  <c:v>11.993</c:v>
                </c:pt>
                <c:pt idx="235">
                  <c:v>11.992000000000001</c:v>
                </c:pt>
                <c:pt idx="236">
                  <c:v>11.9924</c:v>
                </c:pt>
                <c:pt idx="237">
                  <c:v>11.9933</c:v>
                </c:pt>
                <c:pt idx="238">
                  <c:v>11.9937</c:v>
                </c:pt>
                <c:pt idx="239">
                  <c:v>11.992100000000001</c:v>
                </c:pt>
                <c:pt idx="240">
                  <c:v>11.9924</c:v>
                </c:pt>
                <c:pt idx="241">
                  <c:v>11.992800000000001</c:v>
                </c:pt>
                <c:pt idx="242">
                  <c:v>11.9922</c:v>
                </c:pt>
                <c:pt idx="243">
                  <c:v>11.992599999999999</c:v>
                </c:pt>
                <c:pt idx="244">
                  <c:v>11.9923</c:v>
                </c:pt>
                <c:pt idx="245">
                  <c:v>11.9937</c:v>
                </c:pt>
                <c:pt idx="246">
                  <c:v>11.992100000000001</c:v>
                </c:pt>
                <c:pt idx="247">
                  <c:v>11.9924</c:v>
                </c:pt>
                <c:pt idx="248">
                  <c:v>11.992000000000001</c:v>
                </c:pt>
                <c:pt idx="249">
                  <c:v>11.9916</c:v>
                </c:pt>
                <c:pt idx="250">
                  <c:v>11.9918</c:v>
                </c:pt>
                <c:pt idx="251">
                  <c:v>11.9932</c:v>
                </c:pt>
                <c:pt idx="252">
                  <c:v>11.992000000000001</c:v>
                </c:pt>
                <c:pt idx="253">
                  <c:v>11.9918</c:v>
                </c:pt>
                <c:pt idx="254">
                  <c:v>11.993499999999999</c:v>
                </c:pt>
                <c:pt idx="255">
                  <c:v>11.993</c:v>
                </c:pt>
                <c:pt idx="256">
                  <c:v>11.993499999999999</c:v>
                </c:pt>
                <c:pt idx="257">
                  <c:v>11.993600000000001</c:v>
                </c:pt>
                <c:pt idx="258">
                  <c:v>11.9922</c:v>
                </c:pt>
                <c:pt idx="259">
                  <c:v>11.992599999999999</c:v>
                </c:pt>
                <c:pt idx="260">
                  <c:v>11.992000000000001</c:v>
                </c:pt>
                <c:pt idx="261">
                  <c:v>11.993600000000001</c:v>
                </c:pt>
                <c:pt idx="262">
                  <c:v>11.992599999999999</c:v>
                </c:pt>
                <c:pt idx="263">
                  <c:v>11.992699999999999</c:v>
                </c:pt>
                <c:pt idx="264">
                  <c:v>11.9924</c:v>
                </c:pt>
                <c:pt idx="265">
                  <c:v>11.9924</c:v>
                </c:pt>
                <c:pt idx="266">
                  <c:v>11.993</c:v>
                </c:pt>
                <c:pt idx="267">
                  <c:v>11.9924</c:v>
                </c:pt>
                <c:pt idx="268">
                  <c:v>11.9924</c:v>
                </c:pt>
                <c:pt idx="269">
                  <c:v>11.9924</c:v>
                </c:pt>
                <c:pt idx="270">
                  <c:v>11.9932</c:v>
                </c:pt>
                <c:pt idx="271">
                  <c:v>11.991300000000001</c:v>
                </c:pt>
                <c:pt idx="272">
                  <c:v>11.9938</c:v>
                </c:pt>
                <c:pt idx="273">
                  <c:v>11.992599999999999</c:v>
                </c:pt>
                <c:pt idx="274">
                  <c:v>11.9931</c:v>
                </c:pt>
                <c:pt idx="275">
                  <c:v>11.992800000000001</c:v>
                </c:pt>
                <c:pt idx="276">
                  <c:v>11.992699999999999</c:v>
                </c:pt>
                <c:pt idx="277">
                  <c:v>11.9918</c:v>
                </c:pt>
                <c:pt idx="278">
                  <c:v>11.992800000000001</c:v>
                </c:pt>
                <c:pt idx="279">
                  <c:v>11.993600000000001</c:v>
                </c:pt>
                <c:pt idx="280">
                  <c:v>11.992699999999999</c:v>
                </c:pt>
                <c:pt idx="281">
                  <c:v>11.992699999999999</c:v>
                </c:pt>
                <c:pt idx="282">
                  <c:v>11.9923</c:v>
                </c:pt>
                <c:pt idx="283">
                  <c:v>11.992800000000001</c:v>
                </c:pt>
                <c:pt idx="284">
                  <c:v>11.992900000000001</c:v>
                </c:pt>
                <c:pt idx="285">
                  <c:v>11.993499999999999</c:v>
                </c:pt>
                <c:pt idx="286">
                  <c:v>11.9937</c:v>
                </c:pt>
                <c:pt idx="287">
                  <c:v>11.9925</c:v>
                </c:pt>
                <c:pt idx="288">
                  <c:v>11.992800000000001</c:v>
                </c:pt>
                <c:pt idx="289">
                  <c:v>11.993399999999999</c:v>
                </c:pt>
                <c:pt idx="290">
                  <c:v>11.9922</c:v>
                </c:pt>
                <c:pt idx="291">
                  <c:v>11.9925</c:v>
                </c:pt>
                <c:pt idx="292">
                  <c:v>11.991899999999999</c:v>
                </c:pt>
                <c:pt idx="293">
                  <c:v>11.9932</c:v>
                </c:pt>
                <c:pt idx="294">
                  <c:v>11.994</c:v>
                </c:pt>
                <c:pt idx="295">
                  <c:v>11.992100000000001</c:v>
                </c:pt>
                <c:pt idx="296">
                  <c:v>11.992900000000001</c:v>
                </c:pt>
                <c:pt idx="297">
                  <c:v>11.992000000000001</c:v>
                </c:pt>
                <c:pt idx="298">
                  <c:v>11.993399999999999</c:v>
                </c:pt>
                <c:pt idx="299">
                  <c:v>11.9922</c:v>
                </c:pt>
                <c:pt idx="300">
                  <c:v>11.992100000000001</c:v>
                </c:pt>
                <c:pt idx="301">
                  <c:v>11.9931</c:v>
                </c:pt>
                <c:pt idx="302">
                  <c:v>11.9923</c:v>
                </c:pt>
                <c:pt idx="303">
                  <c:v>11.993499999999999</c:v>
                </c:pt>
                <c:pt idx="304">
                  <c:v>11.9931</c:v>
                </c:pt>
                <c:pt idx="305">
                  <c:v>11.992800000000001</c:v>
                </c:pt>
                <c:pt idx="306">
                  <c:v>11.992900000000001</c:v>
                </c:pt>
                <c:pt idx="307">
                  <c:v>11.993399999999999</c:v>
                </c:pt>
                <c:pt idx="308">
                  <c:v>11.992599999999999</c:v>
                </c:pt>
                <c:pt idx="309">
                  <c:v>11.9933</c:v>
                </c:pt>
                <c:pt idx="310">
                  <c:v>11.9939</c:v>
                </c:pt>
                <c:pt idx="311">
                  <c:v>11.993499999999999</c:v>
                </c:pt>
                <c:pt idx="312">
                  <c:v>11.9916</c:v>
                </c:pt>
                <c:pt idx="313">
                  <c:v>11.9931</c:v>
                </c:pt>
                <c:pt idx="314">
                  <c:v>11.992000000000001</c:v>
                </c:pt>
                <c:pt idx="315">
                  <c:v>11.9939</c:v>
                </c:pt>
                <c:pt idx="316">
                  <c:v>11.9932</c:v>
                </c:pt>
                <c:pt idx="317">
                  <c:v>11.9932</c:v>
                </c:pt>
                <c:pt idx="318">
                  <c:v>11.993499999999999</c:v>
                </c:pt>
                <c:pt idx="319">
                  <c:v>11.993499999999999</c:v>
                </c:pt>
                <c:pt idx="320">
                  <c:v>11.9923</c:v>
                </c:pt>
                <c:pt idx="321">
                  <c:v>11.992800000000001</c:v>
                </c:pt>
                <c:pt idx="322">
                  <c:v>11.9924</c:v>
                </c:pt>
                <c:pt idx="323">
                  <c:v>11.9918</c:v>
                </c:pt>
                <c:pt idx="324">
                  <c:v>11.9923</c:v>
                </c:pt>
                <c:pt idx="325">
                  <c:v>11.992900000000001</c:v>
                </c:pt>
                <c:pt idx="326">
                  <c:v>11.9924</c:v>
                </c:pt>
                <c:pt idx="327">
                  <c:v>11.993499999999999</c:v>
                </c:pt>
                <c:pt idx="328">
                  <c:v>11.992599999999999</c:v>
                </c:pt>
                <c:pt idx="329">
                  <c:v>11.992900000000001</c:v>
                </c:pt>
                <c:pt idx="330">
                  <c:v>11.9924</c:v>
                </c:pt>
                <c:pt idx="331">
                  <c:v>11.993399999999999</c:v>
                </c:pt>
                <c:pt idx="332">
                  <c:v>11.9938</c:v>
                </c:pt>
                <c:pt idx="333">
                  <c:v>11.9923</c:v>
                </c:pt>
                <c:pt idx="334">
                  <c:v>11.9922</c:v>
                </c:pt>
                <c:pt idx="335">
                  <c:v>11.9916</c:v>
                </c:pt>
                <c:pt idx="336">
                  <c:v>11.993499999999999</c:v>
                </c:pt>
                <c:pt idx="337">
                  <c:v>11.993600000000001</c:v>
                </c:pt>
                <c:pt idx="338">
                  <c:v>11.9937</c:v>
                </c:pt>
                <c:pt idx="339">
                  <c:v>11.9937</c:v>
                </c:pt>
                <c:pt idx="340">
                  <c:v>11.992800000000001</c:v>
                </c:pt>
                <c:pt idx="341">
                  <c:v>11.9925</c:v>
                </c:pt>
                <c:pt idx="342">
                  <c:v>11.992599999999999</c:v>
                </c:pt>
                <c:pt idx="343">
                  <c:v>11.992599999999999</c:v>
                </c:pt>
                <c:pt idx="344">
                  <c:v>11.9938</c:v>
                </c:pt>
                <c:pt idx="345">
                  <c:v>11.992800000000001</c:v>
                </c:pt>
                <c:pt idx="346">
                  <c:v>11.9931</c:v>
                </c:pt>
                <c:pt idx="347">
                  <c:v>11.9922</c:v>
                </c:pt>
                <c:pt idx="348">
                  <c:v>11.992000000000001</c:v>
                </c:pt>
                <c:pt idx="349">
                  <c:v>11.9923</c:v>
                </c:pt>
                <c:pt idx="350">
                  <c:v>11.9932</c:v>
                </c:pt>
                <c:pt idx="351">
                  <c:v>11.9924</c:v>
                </c:pt>
                <c:pt idx="352">
                  <c:v>11.992100000000001</c:v>
                </c:pt>
                <c:pt idx="353">
                  <c:v>11.9937</c:v>
                </c:pt>
                <c:pt idx="354">
                  <c:v>11.9922</c:v>
                </c:pt>
                <c:pt idx="355">
                  <c:v>11.993600000000001</c:v>
                </c:pt>
                <c:pt idx="356">
                  <c:v>11.993</c:v>
                </c:pt>
                <c:pt idx="357">
                  <c:v>11.9917</c:v>
                </c:pt>
                <c:pt idx="358">
                  <c:v>11.9918</c:v>
                </c:pt>
                <c:pt idx="359">
                  <c:v>11.992900000000001</c:v>
                </c:pt>
                <c:pt idx="360">
                  <c:v>11.9924</c:v>
                </c:pt>
                <c:pt idx="361">
                  <c:v>11.9932</c:v>
                </c:pt>
                <c:pt idx="362">
                  <c:v>11.9924</c:v>
                </c:pt>
                <c:pt idx="363">
                  <c:v>11.993</c:v>
                </c:pt>
                <c:pt idx="364">
                  <c:v>11.992000000000001</c:v>
                </c:pt>
                <c:pt idx="365">
                  <c:v>11.9923</c:v>
                </c:pt>
                <c:pt idx="366">
                  <c:v>11.9931</c:v>
                </c:pt>
                <c:pt idx="367">
                  <c:v>11.993499999999999</c:v>
                </c:pt>
                <c:pt idx="368">
                  <c:v>11.992000000000001</c:v>
                </c:pt>
                <c:pt idx="369">
                  <c:v>11.993399999999999</c:v>
                </c:pt>
                <c:pt idx="370">
                  <c:v>11.993399999999999</c:v>
                </c:pt>
                <c:pt idx="371">
                  <c:v>11.9924</c:v>
                </c:pt>
                <c:pt idx="372">
                  <c:v>11.9932</c:v>
                </c:pt>
                <c:pt idx="373">
                  <c:v>11.9938</c:v>
                </c:pt>
                <c:pt idx="374">
                  <c:v>11.9924</c:v>
                </c:pt>
                <c:pt idx="375">
                  <c:v>11.9931</c:v>
                </c:pt>
                <c:pt idx="376">
                  <c:v>11.9931</c:v>
                </c:pt>
                <c:pt idx="377">
                  <c:v>11.9937</c:v>
                </c:pt>
                <c:pt idx="378">
                  <c:v>11.9923</c:v>
                </c:pt>
                <c:pt idx="379">
                  <c:v>11.9938</c:v>
                </c:pt>
                <c:pt idx="380">
                  <c:v>11.9917</c:v>
                </c:pt>
                <c:pt idx="381">
                  <c:v>11.9932</c:v>
                </c:pt>
                <c:pt idx="382">
                  <c:v>11.9917</c:v>
                </c:pt>
                <c:pt idx="383">
                  <c:v>11.992000000000001</c:v>
                </c:pt>
                <c:pt idx="384">
                  <c:v>11.9931</c:v>
                </c:pt>
                <c:pt idx="385">
                  <c:v>11.991300000000001</c:v>
                </c:pt>
                <c:pt idx="386">
                  <c:v>11.992000000000001</c:v>
                </c:pt>
                <c:pt idx="387">
                  <c:v>11.993</c:v>
                </c:pt>
                <c:pt idx="388">
                  <c:v>11.993399999999999</c:v>
                </c:pt>
                <c:pt idx="389">
                  <c:v>11.9938</c:v>
                </c:pt>
                <c:pt idx="390">
                  <c:v>11.991899999999999</c:v>
                </c:pt>
                <c:pt idx="391">
                  <c:v>11.993499999999999</c:v>
                </c:pt>
                <c:pt idx="392">
                  <c:v>11.991899999999999</c:v>
                </c:pt>
                <c:pt idx="393">
                  <c:v>11.9916</c:v>
                </c:pt>
                <c:pt idx="394">
                  <c:v>11.9923</c:v>
                </c:pt>
                <c:pt idx="395">
                  <c:v>11.9931</c:v>
                </c:pt>
                <c:pt idx="396">
                  <c:v>11.993600000000001</c:v>
                </c:pt>
                <c:pt idx="397">
                  <c:v>11.993600000000001</c:v>
                </c:pt>
                <c:pt idx="398">
                  <c:v>11.993399999999999</c:v>
                </c:pt>
                <c:pt idx="399">
                  <c:v>11.992900000000001</c:v>
                </c:pt>
                <c:pt idx="400">
                  <c:v>11.992699999999999</c:v>
                </c:pt>
                <c:pt idx="401">
                  <c:v>11.9931</c:v>
                </c:pt>
                <c:pt idx="402">
                  <c:v>11.9931</c:v>
                </c:pt>
                <c:pt idx="403">
                  <c:v>11.9917</c:v>
                </c:pt>
                <c:pt idx="404">
                  <c:v>11.9931</c:v>
                </c:pt>
                <c:pt idx="405">
                  <c:v>11.9933</c:v>
                </c:pt>
                <c:pt idx="406">
                  <c:v>11.9923</c:v>
                </c:pt>
                <c:pt idx="407">
                  <c:v>11.9917</c:v>
                </c:pt>
                <c:pt idx="408">
                  <c:v>11.993499999999999</c:v>
                </c:pt>
                <c:pt idx="409">
                  <c:v>11.992100000000001</c:v>
                </c:pt>
                <c:pt idx="410">
                  <c:v>11.992000000000001</c:v>
                </c:pt>
                <c:pt idx="411">
                  <c:v>11.9937</c:v>
                </c:pt>
                <c:pt idx="412">
                  <c:v>11.9924</c:v>
                </c:pt>
                <c:pt idx="413">
                  <c:v>11.9937</c:v>
                </c:pt>
                <c:pt idx="414">
                  <c:v>11.9925</c:v>
                </c:pt>
                <c:pt idx="415">
                  <c:v>11.993499999999999</c:v>
                </c:pt>
                <c:pt idx="416">
                  <c:v>11.991899999999999</c:v>
                </c:pt>
                <c:pt idx="417">
                  <c:v>11.992599999999999</c:v>
                </c:pt>
                <c:pt idx="418">
                  <c:v>11.9932</c:v>
                </c:pt>
                <c:pt idx="419">
                  <c:v>11.993499999999999</c:v>
                </c:pt>
                <c:pt idx="420">
                  <c:v>11.9918</c:v>
                </c:pt>
                <c:pt idx="421">
                  <c:v>11.9918</c:v>
                </c:pt>
                <c:pt idx="422">
                  <c:v>11.992599999999999</c:v>
                </c:pt>
                <c:pt idx="423">
                  <c:v>11.992599999999999</c:v>
                </c:pt>
                <c:pt idx="424">
                  <c:v>11.9933</c:v>
                </c:pt>
                <c:pt idx="425">
                  <c:v>11.9924</c:v>
                </c:pt>
                <c:pt idx="426">
                  <c:v>11.993399999999999</c:v>
                </c:pt>
                <c:pt idx="427">
                  <c:v>11.992800000000001</c:v>
                </c:pt>
                <c:pt idx="428">
                  <c:v>11.992599999999999</c:v>
                </c:pt>
                <c:pt idx="429">
                  <c:v>11.9939</c:v>
                </c:pt>
                <c:pt idx="430">
                  <c:v>11.9918</c:v>
                </c:pt>
                <c:pt idx="431">
                  <c:v>11.9922</c:v>
                </c:pt>
                <c:pt idx="432">
                  <c:v>11.9925</c:v>
                </c:pt>
                <c:pt idx="433">
                  <c:v>11.992900000000001</c:v>
                </c:pt>
                <c:pt idx="434">
                  <c:v>11.9922</c:v>
                </c:pt>
                <c:pt idx="435">
                  <c:v>11.993499999999999</c:v>
                </c:pt>
                <c:pt idx="436">
                  <c:v>11.9924</c:v>
                </c:pt>
                <c:pt idx="437">
                  <c:v>11.9924</c:v>
                </c:pt>
                <c:pt idx="438">
                  <c:v>11.9922</c:v>
                </c:pt>
                <c:pt idx="439">
                  <c:v>11.9933</c:v>
                </c:pt>
                <c:pt idx="440">
                  <c:v>11.9932</c:v>
                </c:pt>
                <c:pt idx="441">
                  <c:v>11.993399999999999</c:v>
                </c:pt>
                <c:pt idx="442">
                  <c:v>11.9922</c:v>
                </c:pt>
                <c:pt idx="443">
                  <c:v>11.991400000000001</c:v>
                </c:pt>
                <c:pt idx="444">
                  <c:v>11.9918</c:v>
                </c:pt>
                <c:pt idx="445">
                  <c:v>11.9931</c:v>
                </c:pt>
                <c:pt idx="446">
                  <c:v>11.992699999999999</c:v>
                </c:pt>
                <c:pt idx="447">
                  <c:v>11.991899999999999</c:v>
                </c:pt>
                <c:pt idx="448">
                  <c:v>11.992900000000001</c:v>
                </c:pt>
                <c:pt idx="449">
                  <c:v>11.992100000000001</c:v>
                </c:pt>
                <c:pt idx="450">
                  <c:v>11.9933</c:v>
                </c:pt>
                <c:pt idx="451">
                  <c:v>11.993</c:v>
                </c:pt>
                <c:pt idx="452">
                  <c:v>11.9931</c:v>
                </c:pt>
                <c:pt idx="453">
                  <c:v>11.993</c:v>
                </c:pt>
                <c:pt idx="454">
                  <c:v>11.9922</c:v>
                </c:pt>
                <c:pt idx="455">
                  <c:v>11.992100000000001</c:v>
                </c:pt>
                <c:pt idx="456">
                  <c:v>11.992100000000001</c:v>
                </c:pt>
                <c:pt idx="457">
                  <c:v>11.993399999999999</c:v>
                </c:pt>
                <c:pt idx="458">
                  <c:v>11.9925</c:v>
                </c:pt>
                <c:pt idx="459">
                  <c:v>11.9923</c:v>
                </c:pt>
                <c:pt idx="460">
                  <c:v>11.991899999999999</c:v>
                </c:pt>
                <c:pt idx="461">
                  <c:v>11.9918</c:v>
                </c:pt>
                <c:pt idx="462">
                  <c:v>11.9933</c:v>
                </c:pt>
                <c:pt idx="463">
                  <c:v>11.9922</c:v>
                </c:pt>
                <c:pt idx="464">
                  <c:v>11.992800000000001</c:v>
                </c:pt>
                <c:pt idx="465">
                  <c:v>11.992699999999999</c:v>
                </c:pt>
                <c:pt idx="466">
                  <c:v>11.9923</c:v>
                </c:pt>
                <c:pt idx="467">
                  <c:v>11.992100000000001</c:v>
                </c:pt>
                <c:pt idx="468">
                  <c:v>11.9925</c:v>
                </c:pt>
                <c:pt idx="469">
                  <c:v>11.9931</c:v>
                </c:pt>
                <c:pt idx="470">
                  <c:v>11.992800000000001</c:v>
                </c:pt>
                <c:pt idx="471">
                  <c:v>11.993399999999999</c:v>
                </c:pt>
                <c:pt idx="472">
                  <c:v>11.9923</c:v>
                </c:pt>
                <c:pt idx="473">
                  <c:v>11.992100000000001</c:v>
                </c:pt>
                <c:pt idx="474">
                  <c:v>11.993</c:v>
                </c:pt>
                <c:pt idx="475">
                  <c:v>11.9923</c:v>
                </c:pt>
                <c:pt idx="476">
                  <c:v>11.992900000000001</c:v>
                </c:pt>
                <c:pt idx="477">
                  <c:v>11.9932</c:v>
                </c:pt>
                <c:pt idx="478">
                  <c:v>11.993</c:v>
                </c:pt>
                <c:pt idx="479">
                  <c:v>11.9924</c:v>
                </c:pt>
                <c:pt idx="480">
                  <c:v>11.9924</c:v>
                </c:pt>
                <c:pt idx="481">
                  <c:v>11.9925</c:v>
                </c:pt>
                <c:pt idx="482">
                  <c:v>11.9925</c:v>
                </c:pt>
                <c:pt idx="483">
                  <c:v>11.993399999999999</c:v>
                </c:pt>
                <c:pt idx="484">
                  <c:v>11.993</c:v>
                </c:pt>
                <c:pt idx="485">
                  <c:v>11.993600000000001</c:v>
                </c:pt>
                <c:pt idx="486">
                  <c:v>11.992699999999999</c:v>
                </c:pt>
                <c:pt idx="487">
                  <c:v>11.992800000000001</c:v>
                </c:pt>
                <c:pt idx="488">
                  <c:v>11.9922</c:v>
                </c:pt>
                <c:pt idx="489">
                  <c:v>11.993399999999999</c:v>
                </c:pt>
                <c:pt idx="490">
                  <c:v>11.9923</c:v>
                </c:pt>
                <c:pt idx="491">
                  <c:v>11.993</c:v>
                </c:pt>
                <c:pt idx="492">
                  <c:v>11.9925</c:v>
                </c:pt>
                <c:pt idx="493">
                  <c:v>11.992800000000001</c:v>
                </c:pt>
                <c:pt idx="494">
                  <c:v>11.9923</c:v>
                </c:pt>
                <c:pt idx="495">
                  <c:v>11.991300000000001</c:v>
                </c:pt>
                <c:pt idx="496">
                  <c:v>11.993</c:v>
                </c:pt>
                <c:pt idx="497">
                  <c:v>11.993399999999999</c:v>
                </c:pt>
                <c:pt idx="498">
                  <c:v>11.9933</c:v>
                </c:pt>
                <c:pt idx="499">
                  <c:v>11.9938</c:v>
                </c:pt>
                <c:pt idx="500">
                  <c:v>11.9931</c:v>
                </c:pt>
                <c:pt idx="501">
                  <c:v>11.993</c:v>
                </c:pt>
                <c:pt idx="502">
                  <c:v>11.992900000000001</c:v>
                </c:pt>
                <c:pt idx="503">
                  <c:v>11.992699999999999</c:v>
                </c:pt>
                <c:pt idx="504">
                  <c:v>11.9917</c:v>
                </c:pt>
                <c:pt idx="505">
                  <c:v>11.992800000000001</c:v>
                </c:pt>
                <c:pt idx="506">
                  <c:v>11.9918</c:v>
                </c:pt>
                <c:pt idx="507">
                  <c:v>11.991899999999999</c:v>
                </c:pt>
                <c:pt idx="508">
                  <c:v>11.9917</c:v>
                </c:pt>
                <c:pt idx="509">
                  <c:v>11.9917</c:v>
                </c:pt>
                <c:pt idx="510">
                  <c:v>11.993499999999999</c:v>
                </c:pt>
                <c:pt idx="511">
                  <c:v>11.993399999999999</c:v>
                </c:pt>
                <c:pt idx="512">
                  <c:v>11.9917</c:v>
                </c:pt>
                <c:pt idx="513">
                  <c:v>11.992699999999999</c:v>
                </c:pt>
                <c:pt idx="514">
                  <c:v>11.9917</c:v>
                </c:pt>
                <c:pt idx="515">
                  <c:v>11.9916</c:v>
                </c:pt>
                <c:pt idx="516">
                  <c:v>11.992800000000001</c:v>
                </c:pt>
                <c:pt idx="517">
                  <c:v>11.9931</c:v>
                </c:pt>
                <c:pt idx="518">
                  <c:v>11.9918</c:v>
                </c:pt>
                <c:pt idx="519">
                  <c:v>11.993399999999999</c:v>
                </c:pt>
                <c:pt idx="520">
                  <c:v>11.9916</c:v>
                </c:pt>
                <c:pt idx="521">
                  <c:v>11.992100000000001</c:v>
                </c:pt>
                <c:pt idx="522">
                  <c:v>11.9933</c:v>
                </c:pt>
                <c:pt idx="523">
                  <c:v>11.9931</c:v>
                </c:pt>
                <c:pt idx="524">
                  <c:v>11.9922</c:v>
                </c:pt>
                <c:pt idx="525">
                  <c:v>11.9931</c:v>
                </c:pt>
                <c:pt idx="526">
                  <c:v>11.991300000000001</c:v>
                </c:pt>
                <c:pt idx="527">
                  <c:v>11.9925</c:v>
                </c:pt>
                <c:pt idx="528">
                  <c:v>11.993</c:v>
                </c:pt>
                <c:pt idx="529">
                  <c:v>11.9925</c:v>
                </c:pt>
                <c:pt idx="530">
                  <c:v>11.9932</c:v>
                </c:pt>
                <c:pt idx="531">
                  <c:v>11.9918</c:v>
                </c:pt>
                <c:pt idx="532">
                  <c:v>11.9925</c:v>
                </c:pt>
                <c:pt idx="533">
                  <c:v>11.9917</c:v>
                </c:pt>
                <c:pt idx="534">
                  <c:v>11.993</c:v>
                </c:pt>
                <c:pt idx="535">
                  <c:v>11.992699999999999</c:v>
                </c:pt>
                <c:pt idx="536">
                  <c:v>11.9932</c:v>
                </c:pt>
                <c:pt idx="537">
                  <c:v>11.9933</c:v>
                </c:pt>
                <c:pt idx="538">
                  <c:v>11.992599999999999</c:v>
                </c:pt>
                <c:pt idx="539">
                  <c:v>11.9937</c:v>
                </c:pt>
                <c:pt idx="540">
                  <c:v>11.9933</c:v>
                </c:pt>
                <c:pt idx="541">
                  <c:v>11.992800000000001</c:v>
                </c:pt>
                <c:pt idx="542">
                  <c:v>11.992599999999999</c:v>
                </c:pt>
                <c:pt idx="543">
                  <c:v>11.993600000000001</c:v>
                </c:pt>
                <c:pt idx="544">
                  <c:v>11.993</c:v>
                </c:pt>
                <c:pt idx="545">
                  <c:v>11.9933</c:v>
                </c:pt>
                <c:pt idx="546">
                  <c:v>11.9925</c:v>
                </c:pt>
                <c:pt idx="547">
                  <c:v>11.9925</c:v>
                </c:pt>
                <c:pt idx="548">
                  <c:v>11.9923</c:v>
                </c:pt>
                <c:pt idx="549">
                  <c:v>11.993</c:v>
                </c:pt>
                <c:pt idx="550">
                  <c:v>11.991899999999999</c:v>
                </c:pt>
                <c:pt idx="551">
                  <c:v>11.992800000000001</c:v>
                </c:pt>
                <c:pt idx="552">
                  <c:v>11.992800000000001</c:v>
                </c:pt>
                <c:pt idx="553">
                  <c:v>11.992800000000001</c:v>
                </c:pt>
                <c:pt idx="554">
                  <c:v>11.9922</c:v>
                </c:pt>
                <c:pt idx="555">
                  <c:v>11.9918</c:v>
                </c:pt>
                <c:pt idx="556">
                  <c:v>11.9931</c:v>
                </c:pt>
                <c:pt idx="557">
                  <c:v>11.992599999999999</c:v>
                </c:pt>
                <c:pt idx="558">
                  <c:v>11.9932</c:v>
                </c:pt>
                <c:pt idx="559">
                  <c:v>11.9916</c:v>
                </c:pt>
                <c:pt idx="560">
                  <c:v>11.991300000000001</c:v>
                </c:pt>
                <c:pt idx="561">
                  <c:v>11.993</c:v>
                </c:pt>
                <c:pt idx="562">
                  <c:v>11.992800000000001</c:v>
                </c:pt>
                <c:pt idx="563">
                  <c:v>11.991400000000001</c:v>
                </c:pt>
                <c:pt idx="564">
                  <c:v>11.992800000000001</c:v>
                </c:pt>
                <c:pt idx="565">
                  <c:v>11.991899999999999</c:v>
                </c:pt>
                <c:pt idx="566">
                  <c:v>11.9916</c:v>
                </c:pt>
                <c:pt idx="567">
                  <c:v>11.9916</c:v>
                </c:pt>
                <c:pt idx="568">
                  <c:v>11.993399999999999</c:v>
                </c:pt>
                <c:pt idx="569">
                  <c:v>11.9925</c:v>
                </c:pt>
                <c:pt idx="570">
                  <c:v>11.9933</c:v>
                </c:pt>
                <c:pt idx="571">
                  <c:v>11.992800000000001</c:v>
                </c:pt>
                <c:pt idx="572">
                  <c:v>11.992900000000001</c:v>
                </c:pt>
                <c:pt idx="573">
                  <c:v>11.9932</c:v>
                </c:pt>
                <c:pt idx="574">
                  <c:v>11.992100000000001</c:v>
                </c:pt>
                <c:pt idx="575">
                  <c:v>11.9932</c:v>
                </c:pt>
                <c:pt idx="576">
                  <c:v>11.9933</c:v>
                </c:pt>
                <c:pt idx="577">
                  <c:v>11.9925</c:v>
                </c:pt>
                <c:pt idx="578">
                  <c:v>11.9925</c:v>
                </c:pt>
                <c:pt idx="579">
                  <c:v>11.9917</c:v>
                </c:pt>
                <c:pt idx="580">
                  <c:v>11.993399999999999</c:v>
                </c:pt>
                <c:pt idx="581">
                  <c:v>11.9931</c:v>
                </c:pt>
                <c:pt idx="582">
                  <c:v>11.992900000000001</c:v>
                </c:pt>
                <c:pt idx="583">
                  <c:v>11.993399999999999</c:v>
                </c:pt>
                <c:pt idx="584">
                  <c:v>11.993499999999999</c:v>
                </c:pt>
                <c:pt idx="585">
                  <c:v>11.992599999999999</c:v>
                </c:pt>
                <c:pt idx="586">
                  <c:v>11.9931</c:v>
                </c:pt>
                <c:pt idx="587">
                  <c:v>11.9925</c:v>
                </c:pt>
                <c:pt idx="588">
                  <c:v>11.9923</c:v>
                </c:pt>
                <c:pt idx="589">
                  <c:v>11.9925</c:v>
                </c:pt>
                <c:pt idx="590">
                  <c:v>11.992599999999999</c:v>
                </c:pt>
                <c:pt idx="591">
                  <c:v>11.9916</c:v>
                </c:pt>
                <c:pt idx="592">
                  <c:v>11.9933</c:v>
                </c:pt>
                <c:pt idx="593">
                  <c:v>11.9918</c:v>
                </c:pt>
                <c:pt idx="594">
                  <c:v>11.9933</c:v>
                </c:pt>
                <c:pt idx="595">
                  <c:v>11.9931</c:v>
                </c:pt>
                <c:pt idx="596">
                  <c:v>11.9933</c:v>
                </c:pt>
                <c:pt idx="597">
                  <c:v>11.9937</c:v>
                </c:pt>
                <c:pt idx="598">
                  <c:v>11.9933</c:v>
                </c:pt>
                <c:pt idx="599">
                  <c:v>11.993</c:v>
                </c:pt>
                <c:pt idx="600">
                  <c:v>11.992800000000001</c:v>
                </c:pt>
                <c:pt idx="601">
                  <c:v>11.992699999999999</c:v>
                </c:pt>
                <c:pt idx="602">
                  <c:v>11.9923</c:v>
                </c:pt>
                <c:pt idx="603">
                  <c:v>11.992599999999999</c:v>
                </c:pt>
                <c:pt idx="604">
                  <c:v>11.9923</c:v>
                </c:pt>
                <c:pt idx="605">
                  <c:v>11.992900000000001</c:v>
                </c:pt>
                <c:pt idx="606">
                  <c:v>11.992699999999999</c:v>
                </c:pt>
                <c:pt idx="607">
                  <c:v>11.993499999999999</c:v>
                </c:pt>
                <c:pt idx="608">
                  <c:v>11.9917</c:v>
                </c:pt>
                <c:pt idx="609">
                  <c:v>11.992100000000001</c:v>
                </c:pt>
                <c:pt idx="610">
                  <c:v>11.993399999999999</c:v>
                </c:pt>
                <c:pt idx="611">
                  <c:v>11.9933</c:v>
                </c:pt>
                <c:pt idx="612">
                  <c:v>11.9915</c:v>
                </c:pt>
                <c:pt idx="613">
                  <c:v>11.993399999999999</c:v>
                </c:pt>
                <c:pt idx="614">
                  <c:v>11.9924</c:v>
                </c:pt>
                <c:pt idx="615">
                  <c:v>11.993</c:v>
                </c:pt>
                <c:pt idx="616">
                  <c:v>11.9922</c:v>
                </c:pt>
                <c:pt idx="617">
                  <c:v>11.991899999999999</c:v>
                </c:pt>
                <c:pt idx="618">
                  <c:v>11.9931</c:v>
                </c:pt>
                <c:pt idx="619">
                  <c:v>11.991899999999999</c:v>
                </c:pt>
                <c:pt idx="620">
                  <c:v>11.9917</c:v>
                </c:pt>
                <c:pt idx="621">
                  <c:v>11.9917</c:v>
                </c:pt>
                <c:pt idx="622">
                  <c:v>11.993</c:v>
                </c:pt>
                <c:pt idx="623">
                  <c:v>11.9918</c:v>
                </c:pt>
                <c:pt idx="624">
                  <c:v>11.991300000000001</c:v>
                </c:pt>
                <c:pt idx="625">
                  <c:v>11.9917</c:v>
                </c:pt>
                <c:pt idx="626">
                  <c:v>11.9923</c:v>
                </c:pt>
                <c:pt idx="627">
                  <c:v>11.9931</c:v>
                </c:pt>
                <c:pt idx="628">
                  <c:v>11.992699999999999</c:v>
                </c:pt>
                <c:pt idx="629">
                  <c:v>11.9924</c:v>
                </c:pt>
                <c:pt idx="630">
                  <c:v>11.991300000000001</c:v>
                </c:pt>
                <c:pt idx="631">
                  <c:v>11.992800000000001</c:v>
                </c:pt>
                <c:pt idx="632">
                  <c:v>11.993399999999999</c:v>
                </c:pt>
                <c:pt idx="633">
                  <c:v>11.993</c:v>
                </c:pt>
                <c:pt idx="634">
                  <c:v>11.992599999999999</c:v>
                </c:pt>
                <c:pt idx="635">
                  <c:v>11.993</c:v>
                </c:pt>
                <c:pt idx="636">
                  <c:v>11.9931</c:v>
                </c:pt>
                <c:pt idx="637">
                  <c:v>11.9924</c:v>
                </c:pt>
                <c:pt idx="638">
                  <c:v>11.9939</c:v>
                </c:pt>
                <c:pt idx="639">
                  <c:v>11.992800000000001</c:v>
                </c:pt>
                <c:pt idx="640">
                  <c:v>11.9925</c:v>
                </c:pt>
                <c:pt idx="641">
                  <c:v>11.9917</c:v>
                </c:pt>
                <c:pt idx="642">
                  <c:v>11.992699999999999</c:v>
                </c:pt>
                <c:pt idx="643">
                  <c:v>11.9931</c:v>
                </c:pt>
                <c:pt idx="644">
                  <c:v>11.9922</c:v>
                </c:pt>
                <c:pt idx="645">
                  <c:v>11.9932</c:v>
                </c:pt>
                <c:pt idx="646">
                  <c:v>11.9933</c:v>
                </c:pt>
                <c:pt idx="647">
                  <c:v>11.9932</c:v>
                </c:pt>
                <c:pt idx="648">
                  <c:v>11.992900000000001</c:v>
                </c:pt>
                <c:pt idx="649">
                  <c:v>11.9918</c:v>
                </c:pt>
                <c:pt idx="650">
                  <c:v>11.9922</c:v>
                </c:pt>
                <c:pt idx="651">
                  <c:v>11.993</c:v>
                </c:pt>
                <c:pt idx="652">
                  <c:v>11.992699999999999</c:v>
                </c:pt>
                <c:pt idx="653">
                  <c:v>11.992599999999999</c:v>
                </c:pt>
                <c:pt idx="654">
                  <c:v>11.992699999999999</c:v>
                </c:pt>
                <c:pt idx="655">
                  <c:v>11.9924</c:v>
                </c:pt>
                <c:pt idx="656">
                  <c:v>11.993</c:v>
                </c:pt>
                <c:pt idx="657">
                  <c:v>11.993</c:v>
                </c:pt>
                <c:pt idx="658">
                  <c:v>11.9931</c:v>
                </c:pt>
                <c:pt idx="659">
                  <c:v>11.9922</c:v>
                </c:pt>
                <c:pt idx="660">
                  <c:v>11.992699999999999</c:v>
                </c:pt>
                <c:pt idx="661">
                  <c:v>11.993600000000001</c:v>
                </c:pt>
                <c:pt idx="662">
                  <c:v>11.992100000000001</c:v>
                </c:pt>
                <c:pt idx="663">
                  <c:v>11.991899999999999</c:v>
                </c:pt>
                <c:pt idx="664">
                  <c:v>11.993</c:v>
                </c:pt>
                <c:pt idx="665">
                  <c:v>11.9931</c:v>
                </c:pt>
                <c:pt idx="666">
                  <c:v>11.9915</c:v>
                </c:pt>
                <c:pt idx="667">
                  <c:v>11.9931</c:v>
                </c:pt>
                <c:pt idx="668">
                  <c:v>11.9925</c:v>
                </c:pt>
                <c:pt idx="669">
                  <c:v>11.993</c:v>
                </c:pt>
                <c:pt idx="670">
                  <c:v>11.993</c:v>
                </c:pt>
                <c:pt idx="671">
                  <c:v>11.9931</c:v>
                </c:pt>
                <c:pt idx="672">
                  <c:v>11.9918</c:v>
                </c:pt>
                <c:pt idx="673">
                  <c:v>11.991899999999999</c:v>
                </c:pt>
                <c:pt idx="674">
                  <c:v>11.9917</c:v>
                </c:pt>
                <c:pt idx="675">
                  <c:v>11.991899999999999</c:v>
                </c:pt>
                <c:pt idx="676">
                  <c:v>11.9931</c:v>
                </c:pt>
                <c:pt idx="677">
                  <c:v>11.993600000000001</c:v>
                </c:pt>
                <c:pt idx="678">
                  <c:v>11.9923</c:v>
                </c:pt>
                <c:pt idx="679">
                  <c:v>11.9924</c:v>
                </c:pt>
                <c:pt idx="680">
                  <c:v>11.9917</c:v>
                </c:pt>
                <c:pt idx="681">
                  <c:v>11.993</c:v>
                </c:pt>
                <c:pt idx="682">
                  <c:v>11.9937</c:v>
                </c:pt>
                <c:pt idx="683">
                  <c:v>11.992699999999999</c:v>
                </c:pt>
                <c:pt idx="684">
                  <c:v>11.993</c:v>
                </c:pt>
                <c:pt idx="685">
                  <c:v>11.9922</c:v>
                </c:pt>
                <c:pt idx="686">
                  <c:v>11.9917</c:v>
                </c:pt>
                <c:pt idx="687">
                  <c:v>11.9923</c:v>
                </c:pt>
                <c:pt idx="688">
                  <c:v>11.9918</c:v>
                </c:pt>
                <c:pt idx="689">
                  <c:v>11.9923</c:v>
                </c:pt>
                <c:pt idx="690">
                  <c:v>11.991099999999999</c:v>
                </c:pt>
                <c:pt idx="691">
                  <c:v>11.992800000000001</c:v>
                </c:pt>
                <c:pt idx="692">
                  <c:v>11.9923</c:v>
                </c:pt>
                <c:pt idx="693">
                  <c:v>11.9932</c:v>
                </c:pt>
                <c:pt idx="694">
                  <c:v>11.992800000000001</c:v>
                </c:pt>
                <c:pt idx="695">
                  <c:v>11.9925</c:v>
                </c:pt>
                <c:pt idx="696">
                  <c:v>11.9932</c:v>
                </c:pt>
                <c:pt idx="697">
                  <c:v>11.991300000000001</c:v>
                </c:pt>
                <c:pt idx="698">
                  <c:v>11.9916</c:v>
                </c:pt>
                <c:pt idx="699">
                  <c:v>11.9931</c:v>
                </c:pt>
                <c:pt idx="700">
                  <c:v>11.9916</c:v>
                </c:pt>
                <c:pt idx="701">
                  <c:v>11.9931</c:v>
                </c:pt>
                <c:pt idx="702">
                  <c:v>11.992100000000001</c:v>
                </c:pt>
                <c:pt idx="703">
                  <c:v>11.993</c:v>
                </c:pt>
                <c:pt idx="704">
                  <c:v>11.992900000000001</c:v>
                </c:pt>
                <c:pt idx="705">
                  <c:v>11.9932</c:v>
                </c:pt>
                <c:pt idx="706">
                  <c:v>11.9938</c:v>
                </c:pt>
                <c:pt idx="707">
                  <c:v>11.9918</c:v>
                </c:pt>
                <c:pt idx="708">
                  <c:v>11.993</c:v>
                </c:pt>
                <c:pt idx="709">
                  <c:v>11.9933</c:v>
                </c:pt>
                <c:pt idx="710">
                  <c:v>11.9917</c:v>
                </c:pt>
                <c:pt idx="711">
                  <c:v>11.991899999999999</c:v>
                </c:pt>
                <c:pt idx="712">
                  <c:v>11.992900000000001</c:v>
                </c:pt>
                <c:pt idx="713">
                  <c:v>11.993</c:v>
                </c:pt>
                <c:pt idx="714">
                  <c:v>11.9925</c:v>
                </c:pt>
                <c:pt idx="715">
                  <c:v>11.993499999999999</c:v>
                </c:pt>
                <c:pt idx="716">
                  <c:v>11.9916</c:v>
                </c:pt>
                <c:pt idx="717">
                  <c:v>11.993</c:v>
                </c:pt>
                <c:pt idx="718">
                  <c:v>11.992800000000001</c:v>
                </c:pt>
                <c:pt idx="719">
                  <c:v>11.992900000000001</c:v>
                </c:pt>
                <c:pt idx="720">
                  <c:v>11.991300000000001</c:v>
                </c:pt>
                <c:pt idx="721">
                  <c:v>11.991400000000001</c:v>
                </c:pt>
                <c:pt idx="722">
                  <c:v>11.9924</c:v>
                </c:pt>
                <c:pt idx="723">
                  <c:v>11.9922</c:v>
                </c:pt>
                <c:pt idx="724">
                  <c:v>11.992900000000001</c:v>
                </c:pt>
                <c:pt idx="725">
                  <c:v>11.9933</c:v>
                </c:pt>
                <c:pt idx="726">
                  <c:v>11.992699999999999</c:v>
                </c:pt>
                <c:pt idx="727">
                  <c:v>11.9922</c:v>
                </c:pt>
                <c:pt idx="728">
                  <c:v>11.9922</c:v>
                </c:pt>
                <c:pt idx="729">
                  <c:v>11.993600000000001</c:v>
                </c:pt>
                <c:pt idx="730">
                  <c:v>11.991899999999999</c:v>
                </c:pt>
                <c:pt idx="731">
                  <c:v>11.992699999999999</c:v>
                </c:pt>
                <c:pt idx="732">
                  <c:v>11.9931</c:v>
                </c:pt>
                <c:pt idx="733">
                  <c:v>11.9925</c:v>
                </c:pt>
                <c:pt idx="734">
                  <c:v>11.992599999999999</c:v>
                </c:pt>
                <c:pt idx="735">
                  <c:v>11.9933</c:v>
                </c:pt>
                <c:pt idx="736">
                  <c:v>11.9933</c:v>
                </c:pt>
                <c:pt idx="737">
                  <c:v>11.993600000000001</c:v>
                </c:pt>
                <c:pt idx="738">
                  <c:v>11.9925</c:v>
                </c:pt>
                <c:pt idx="739">
                  <c:v>11.992100000000001</c:v>
                </c:pt>
                <c:pt idx="740">
                  <c:v>11.992800000000001</c:v>
                </c:pt>
                <c:pt idx="741">
                  <c:v>11.9922</c:v>
                </c:pt>
                <c:pt idx="742">
                  <c:v>11.992699999999999</c:v>
                </c:pt>
                <c:pt idx="743">
                  <c:v>11.9931</c:v>
                </c:pt>
                <c:pt idx="744">
                  <c:v>11.993</c:v>
                </c:pt>
                <c:pt idx="745">
                  <c:v>11.992800000000001</c:v>
                </c:pt>
                <c:pt idx="746">
                  <c:v>11.992100000000001</c:v>
                </c:pt>
                <c:pt idx="747">
                  <c:v>11.9931</c:v>
                </c:pt>
                <c:pt idx="748">
                  <c:v>11.9932</c:v>
                </c:pt>
                <c:pt idx="749">
                  <c:v>11.991899999999999</c:v>
                </c:pt>
                <c:pt idx="750">
                  <c:v>11.993</c:v>
                </c:pt>
                <c:pt idx="751">
                  <c:v>11.9931</c:v>
                </c:pt>
                <c:pt idx="752">
                  <c:v>11.9915</c:v>
                </c:pt>
                <c:pt idx="753">
                  <c:v>11.9931</c:v>
                </c:pt>
                <c:pt idx="754">
                  <c:v>11.9932</c:v>
                </c:pt>
                <c:pt idx="755">
                  <c:v>11.992699999999999</c:v>
                </c:pt>
                <c:pt idx="756">
                  <c:v>11.993399999999999</c:v>
                </c:pt>
                <c:pt idx="757">
                  <c:v>11.9925</c:v>
                </c:pt>
                <c:pt idx="758">
                  <c:v>11.991899999999999</c:v>
                </c:pt>
                <c:pt idx="759">
                  <c:v>11.992900000000001</c:v>
                </c:pt>
                <c:pt idx="760">
                  <c:v>11.992800000000001</c:v>
                </c:pt>
                <c:pt idx="761">
                  <c:v>11.9922</c:v>
                </c:pt>
                <c:pt idx="762">
                  <c:v>11.9917</c:v>
                </c:pt>
                <c:pt idx="763">
                  <c:v>11.9932</c:v>
                </c:pt>
                <c:pt idx="764">
                  <c:v>11.9932</c:v>
                </c:pt>
                <c:pt idx="765">
                  <c:v>11.991899999999999</c:v>
                </c:pt>
                <c:pt idx="766">
                  <c:v>11.992599999999999</c:v>
                </c:pt>
                <c:pt idx="767">
                  <c:v>11.992100000000001</c:v>
                </c:pt>
                <c:pt idx="768">
                  <c:v>11.992599999999999</c:v>
                </c:pt>
                <c:pt idx="769">
                  <c:v>11.991899999999999</c:v>
                </c:pt>
                <c:pt idx="770">
                  <c:v>11.9918</c:v>
                </c:pt>
                <c:pt idx="771">
                  <c:v>11.993399999999999</c:v>
                </c:pt>
                <c:pt idx="772">
                  <c:v>11.993499999999999</c:v>
                </c:pt>
                <c:pt idx="773">
                  <c:v>11.9922</c:v>
                </c:pt>
                <c:pt idx="774">
                  <c:v>11.992900000000001</c:v>
                </c:pt>
                <c:pt idx="775">
                  <c:v>11.993</c:v>
                </c:pt>
                <c:pt idx="776">
                  <c:v>11.9918</c:v>
                </c:pt>
                <c:pt idx="777">
                  <c:v>11.9918</c:v>
                </c:pt>
                <c:pt idx="778">
                  <c:v>11.993499999999999</c:v>
                </c:pt>
                <c:pt idx="779">
                  <c:v>11.9932</c:v>
                </c:pt>
                <c:pt idx="780">
                  <c:v>11.992900000000001</c:v>
                </c:pt>
                <c:pt idx="781">
                  <c:v>11.9925</c:v>
                </c:pt>
                <c:pt idx="782">
                  <c:v>11.992900000000001</c:v>
                </c:pt>
                <c:pt idx="783">
                  <c:v>11.9924</c:v>
                </c:pt>
                <c:pt idx="784">
                  <c:v>11.9922</c:v>
                </c:pt>
                <c:pt idx="785">
                  <c:v>11.992599999999999</c:v>
                </c:pt>
                <c:pt idx="786">
                  <c:v>11.9924</c:v>
                </c:pt>
                <c:pt idx="787">
                  <c:v>11.9924</c:v>
                </c:pt>
                <c:pt idx="788">
                  <c:v>11.9923</c:v>
                </c:pt>
                <c:pt idx="789">
                  <c:v>11.992100000000001</c:v>
                </c:pt>
                <c:pt idx="790">
                  <c:v>11.993</c:v>
                </c:pt>
                <c:pt idx="791">
                  <c:v>11.9923</c:v>
                </c:pt>
                <c:pt idx="792">
                  <c:v>11.992900000000001</c:v>
                </c:pt>
                <c:pt idx="793">
                  <c:v>11.993</c:v>
                </c:pt>
                <c:pt idx="794">
                  <c:v>11.993</c:v>
                </c:pt>
                <c:pt idx="795">
                  <c:v>11.992699999999999</c:v>
                </c:pt>
                <c:pt idx="796">
                  <c:v>11.993</c:v>
                </c:pt>
                <c:pt idx="797">
                  <c:v>11.9923</c:v>
                </c:pt>
                <c:pt idx="798">
                  <c:v>11.991899999999999</c:v>
                </c:pt>
                <c:pt idx="799">
                  <c:v>11.9933</c:v>
                </c:pt>
                <c:pt idx="800">
                  <c:v>11.9922</c:v>
                </c:pt>
                <c:pt idx="801">
                  <c:v>11.992900000000001</c:v>
                </c:pt>
                <c:pt idx="802">
                  <c:v>11.9916</c:v>
                </c:pt>
                <c:pt idx="803">
                  <c:v>11.9932</c:v>
                </c:pt>
                <c:pt idx="804">
                  <c:v>11.991899999999999</c:v>
                </c:pt>
                <c:pt idx="805">
                  <c:v>11.992900000000001</c:v>
                </c:pt>
                <c:pt idx="806">
                  <c:v>11.9932</c:v>
                </c:pt>
                <c:pt idx="807">
                  <c:v>11.9932</c:v>
                </c:pt>
                <c:pt idx="808">
                  <c:v>11.9933</c:v>
                </c:pt>
                <c:pt idx="809">
                  <c:v>11.992900000000001</c:v>
                </c:pt>
                <c:pt idx="810">
                  <c:v>11.992599999999999</c:v>
                </c:pt>
                <c:pt idx="811">
                  <c:v>11.993</c:v>
                </c:pt>
                <c:pt idx="812">
                  <c:v>11.993</c:v>
                </c:pt>
                <c:pt idx="813">
                  <c:v>11.9933</c:v>
                </c:pt>
                <c:pt idx="814">
                  <c:v>11.993</c:v>
                </c:pt>
                <c:pt idx="815">
                  <c:v>11.9932</c:v>
                </c:pt>
                <c:pt idx="816">
                  <c:v>11.9924</c:v>
                </c:pt>
                <c:pt idx="817">
                  <c:v>11.992800000000001</c:v>
                </c:pt>
                <c:pt idx="818">
                  <c:v>11.9918</c:v>
                </c:pt>
                <c:pt idx="819">
                  <c:v>11.9917</c:v>
                </c:pt>
                <c:pt idx="820">
                  <c:v>11.9917</c:v>
                </c:pt>
                <c:pt idx="821">
                  <c:v>11.9933</c:v>
                </c:pt>
                <c:pt idx="822">
                  <c:v>11.992599999999999</c:v>
                </c:pt>
                <c:pt idx="823">
                  <c:v>11.9933</c:v>
                </c:pt>
                <c:pt idx="824">
                  <c:v>11.9933</c:v>
                </c:pt>
                <c:pt idx="825">
                  <c:v>11.993499999999999</c:v>
                </c:pt>
                <c:pt idx="826">
                  <c:v>11.993499999999999</c:v>
                </c:pt>
                <c:pt idx="827">
                  <c:v>11.992900000000001</c:v>
                </c:pt>
                <c:pt idx="828">
                  <c:v>11.9922</c:v>
                </c:pt>
                <c:pt idx="829">
                  <c:v>11.9933</c:v>
                </c:pt>
                <c:pt idx="830">
                  <c:v>11.9938</c:v>
                </c:pt>
                <c:pt idx="831">
                  <c:v>11.993</c:v>
                </c:pt>
                <c:pt idx="832">
                  <c:v>11.9922</c:v>
                </c:pt>
                <c:pt idx="833">
                  <c:v>11.9922</c:v>
                </c:pt>
                <c:pt idx="834">
                  <c:v>11.9933</c:v>
                </c:pt>
                <c:pt idx="835">
                  <c:v>11.992900000000001</c:v>
                </c:pt>
                <c:pt idx="836">
                  <c:v>11.991899999999999</c:v>
                </c:pt>
                <c:pt idx="837">
                  <c:v>11.992599999999999</c:v>
                </c:pt>
                <c:pt idx="838">
                  <c:v>11.991899999999999</c:v>
                </c:pt>
                <c:pt idx="839">
                  <c:v>11.9917</c:v>
                </c:pt>
                <c:pt idx="840">
                  <c:v>11.993600000000001</c:v>
                </c:pt>
                <c:pt idx="841">
                  <c:v>11.9925</c:v>
                </c:pt>
                <c:pt idx="842">
                  <c:v>11.992599999999999</c:v>
                </c:pt>
                <c:pt idx="843">
                  <c:v>11.993</c:v>
                </c:pt>
                <c:pt idx="844">
                  <c:v>11.9918</c:v>
                </c:pt>
                <c:pt idx="845">
                  <c:v>11.9924</c:v>
                </c:pt>
                <c:pt idx="846">
                  <c:v>11.9922</c:v>
                </c:pt>
                <c:pt idx="847">
                  <c:v>11.993499999999999</c:v>
                </c:pt>
                <c:pt idx="848">
                  <c:v>11.992699999999999</c:v>
                </c:pt>
                <c:pt idx="849">
                  <c:v>11.993600000000001</c:v>
                </c:pt>
                <c:pt idx="850">
                  <c:v>11.9933</c:v>
                </c:pt>
                <c:pt idx="851">
                  <c:v>11.9937</c:v>
                </c:pt>
                <c:pt idx="852">
                  <c:v>11.993499999999999</c:v>
                </c:pt>
                <c:pt idx="853">
                  <c:v>11.992699999999999</c:v>
                </c:pt>
                <c:pt idx="854">
                  <c:v>11.993499999999999</c:v>
                </c:pt>
                <c:pt idx="855">
                  <c:v>11.9925</c:v>
                </c:pt>
                <c:pt idx="856">
                  <c:v>11.993</c:v>
                </c:pt>
                <c:pt idx="857">
                  <c:v>11.992699999999999</c:v>
                </c:pt>
                <c:pt idx="858">
                  <c:v>11.9924</c:v>
                </c:pt>
                <c:pt idx="859">
                  <c:v>11.9932</c:v>
                </c:pt>
                <c:pt idx="860">
                  <c:v>11.992699999999999</c:v>
                </c:pt>
                <c:pt idx="861">
                  <c:v>11.993</c:v>
                </c:pt>
                <c:pt idx="862">
                  <c:v>11.9933</c:v>
                </c:pt>
                <c:pt idx="863">
                  <c:v>11.9925</c:v>
                </c:pt>
                <c:pt idx="864">
                  <c:v>11.9925</c:v>
                </c:pt>
                <c:pt idx="865">
                  <c:v>11.993</c:v>
                </c:pt>
                <c:pt idx="866">
                  <c:v>11.993399999999999</c:v>
                </c:pt>
                <c:pt idx="867">
                  <c:v>11.993</c:v>
                </c:pt>
                <c:pt idx="868">
                  <c:v>11.9918</c:v>
                </c:pt>
                <c:pt idx="869">
                  <c:v>11.993499999999999</c:v>
                </c:pt>
                <c:pt idx="870">
                  <c:v>11.992800000000001</c:v>
                </c:pt>
                <c:pt idx="871">
                  <c:v>11.992900000000001</c:v>
                </c:pt>
                <c:pt idx="872">
                  <c:v>11.992100000000001</c:v>
                </c:pt>
                <c:pt idx="873">
                  <c:v>11.9933</c:v>
                </c:pt>
                <c:pt idx="874">
                  <c:v>11.992800000000001</c:v>
                </c:pt>
                <c:pt idx="875">
                  <c:v>11.992599999999999</c:v>
                </c:pt>
                <c:pt idx="876">
                  <c:v>11.9924</c:v>
                </c:pt>
                <c:pt idx="877">
                  <c:v>11.9924</c:v>
                </c:pt>
                <c:pt idx="878">
                  <c:v>11.9932</c:v>
                </c:pt>
                <c:pt idx="879">
                  <c:v>11.9915</c:v>
                </c:pt>
                <c:pt idx="880">
                  <c:v>11.993399999999999</c:v>
                </c:pt>
                <c:pt idx="881">
                  <c:v>11.992800000000001</c:v>
                </c:pt>
                <c:pt idx="882">
                  <c:v>11.993</c:v>
                </c:pt>
                <c:pt idx="883">
                  <c:v>11.992800000000001</c:v>
                </c:pt>
                <c:pt idx="884">
                  <c:v>11.9931</c:v>
                </c:pt>
                <c:pt idx="885">
                  <c:v>11.9915</c:v>
                </c:pt>
                <c:pt idx="886">
                  <c:v>11.991899999999999</c:v>
                </c:pt>
                <c:pt idx="887">
                  <c:v>11.992699999999999</c:v>
                </c:pt>
                <c:pt idx="888">
                  <c:v>11.992900000000001</c:v>
                </c:pt>
                <c:pt idx="889">
                  <c:v>11.9917</c:v>
                </c:pt>
                <c:pt idx="890">
                  <c:v>11.993</c:v>
                </c:pt>
                <c:pt idx="891">
                  <c:v>11.992100000000001</c:v>
                </c:pt>
                <c:pt idx="892">
                  <c:v>11.9937</c:v>
                </c:pt>
                <c:pt idx="893">
                  <c:v>11.9924</c:v>
                </c:pt>
                <c:pt idx="894">
                  <c:v>11.992900000000001</c:v>
                </c:pt>
                <c:pt idx="895">
                  <c:v>11.992900000000001</c:v>
                </c:pt>
                <c:pt idx="896">
                  <c:v>11.993399999999999</c:v>
                </c:pt>
                <c:pt idx="897">
                  <c:v>11.992599999999999</c:v>
                </c:pt>
                <c:pt idx="898">
                  <c:v>11.993</c:v>
                </c:pt>
                <c:pt idx="899">
                  <c:v>11.992599999999999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E4-4862-845F-56031EF25B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corriente</c:v>
                </c:pt>
              </c:strCache>
            </c:strRef>
          </c:tx>
          <c:spPr>
            <a:ln w="127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Sheet1!$A$2:$A$901</c:f>
              <c:strCache>
                <c:ptCount val="900"/>
                <c:pt idx="24">
                  <c:v>0</c:v>
                </c:pt>
                <c:pt idx="25">
                  <c:v>0,1</c:v>
                </c:pt>
                <c:pt idx="26">
                  <c:v>0,2</c:v>
                </c:pt>
                <c:pt idx="27">
                  <c:v>0,3</c:v>
                </c:pt>
                <c:pt idx="28">
                  <c:v>0,4</c:v>
                </c:pt>
                <c:pt idx="29">
                  <c:v>0,5</c:v>
                </c:pt>
                <c:pt idx="30">
                  <c:v>0,6</c:v>
                </c:pt>
                <c:pt idx="31">
                  <c:v>0,7</c:v>
                </c:pt>
                <c:pt idx="32">
                  <c:v>0,8</c:v>
                </c:pt>
                <c:pt idx="33">
                  <c:v>0,9</c:v>
                </c:pt>
                <c:pt idx="34">
                  <c:v>1</c:v>
                </c:pt>
                <c:pt idx="35">
                  <c:v>1,1</c:v>
                </c:pt>
                <c:pt idx="36">
                  <c:v>1,2</c:v>
                </c:pt>
                <c:pt idx="37">
                  <c:v>1,3</c:v>
                </c:pt>
                <c:pt idx="38">
                  <c:v>1,4</c:v>
                </c:pt>
                <c:pt idx="39">
                  <c:v>1,5</c:v>
                </c:pt>
                <c:pt idx="40">
                  <c:v>1,6</c:v>
                </c:pt>
                <c:pt idx="41">
                  <c:v>1,7</c:v>
                </c:pt>
                <c:pt idx="42">
                  <c:v>1,8</c:v>
                </c:pt>
                <c:pt idx="43">
                  <c:v>1,9</c:v>
                </c:pt>
                <c:pt idx="44">
                  <c:v>2</c:v>
                </c:pt>
                <c:pt idx="45">
                  <c:v>2,1</c:v>
                </c:pt>
                <c:pt idx="46">
                  <c:v>2,2</c:v>
                </c:pt>
                <c:pt idx="47">
                  <c:v>2,3</c:v>
                </c:pt>
                <c:pt idx="48">
                  <c:v>2,4</c:v>
                </c:pt>
                <c:pt idx="49">
                  <c:v>2,5</c:v>
                </c:pt>
                <c:pt idx="50">
                  <c:v>2,6</c:v>
                </c:pt>
                <c:pt idx="51">
                  <c:v>2,7</c:v>
                </c:pt>
                <c:pt idx="52">
                  <c:v>2,8</c:v>
                </c:pt>
                <c:pt idx="53">
                  <c:v>2,9</c:v>
                </c:pt>
                <c:pt idx="54">
                  <c:v>3</c:v>
                </c:pt>
                <c:pt idx="55">
                  <c:v>3,1</c:v>
                </c:pt>
                <c:pt idx="56">
                  <c:v>3,2</c:v>
                </c:pt>
                <c:pt idx="57">
                  <c:v>3,3</c:v>
                </c:pt>
                <c:pt idx="58">
                  <c:v>3,4</c:v>
                </c:pt>
                <c:pt idx="59">
                  <c:v>3,5</c:v>
                </c:pt>
                <c:pt idx="60">
                  <c:v>3,6</c:v>
                </c:pt>
                <c:pt idx="61">
                  <c:v>3,7</c:v>
                </c:pt>
                <c:pt idx="62">
                  <c:v>3,8</c:v>
                </c:pt>
                <c:pt idx="63">
                  <c:v>3,9</c:v>
                </c:pt>
                <c:pt idx="64">
                  <c:v>4</c:v>
                </c:pt>
                <c:pt idx="65">
                  <c:v>4,1</c:v>
                </c:pt>
                <c:pt idx="66">
                  <c:v>4,2</c:v>
                </c:pt>
                <c:pt idx="67">
                  <c:v>4,3</c:v>
                </c:pt>
                <c:pt idx="68">
                  <c:v>4,4</c:v>
                </c:pt>
                <c:pt idx="69">
                  <c:v>4,5</c:v>
                </c:pt>
                <c:pt idx="70">
                  <c:v>4,6</c:v>
                </c:pt>
                <c:pt idx="71">
                  <c:v>4,7</c:v>
                </c:pt>
                <c:pt idx="72">
                  <c:v>4,8</c:v>
                </c:pt>
                <c:pt idx="73">
                  <c:v>4,9</c:v>
                </c:pt>
                <c:pt idx="74">
                  <c:v>5</c:v>
                </c:pt>
                <c:pt idx="75">
                  <c:v>5,1</c:v>
                </c:pt>
                <c:pt idx="76">
                  <c:v>5,2</c:v>
                </c:pt>
                <c:pt idx="77">
                  <c:v>5,3</c:v>
                </c:pt>
                <c:pt idx="78">
                  <c:v>5,4</c:v>
                </c:pt>
                <c:pt idx="79">
                  <c:v>5,5</c:v>
                </c:pt>
                <c:pt idx="80">
                  <c:v>5,6</c:v>
                </c:pt>
                <c:pt idx="81">
                  <c:v>5,7</c:v>
                </c:pt>
                <c:pt idx="82">
                  <c:v>5,8</c:v>
                </c:pt>
                <c:pt idx="83">
                  <c:v>5,9</c:v>
                </c:pt>
                <c:pt idx="84">
                  <c:v>6</c:v>
                </c:pt>
                <c:pt idx="85">
                  <c:v>6,1</c:v>
                </c:pt>
                <c:pt idx="86">
                  <c:v>6,2</c:v>
                </c:pt>
                <c:pt idx="87">
                  <c:v>6,3</c:v>
                </c:pt>
                <c:pt idx="88">
                  <c:v>6,4</c:v>
                </c:pt>
                <c:pt idx="89">
                  <c:v>6,5</c:v>
                </c:pt>
                <c:pt idx="90">
                  <c:v>6,6</c:v>
                </c:pt>
                <c:pt idx="91">
                  <c:v>6,7</c:v>
                </c:pt>
                <c:pt idx="92">
                  <c:v>6,8</c:v>
                </c:pt>
                <c:pt idx="93">
                  <c:v>6,9</c:v>
                </c:pt>
                <c:pt idx="94">
                  <c:v>7</c:v>
                </c:pt>
                <c:pt idx="95">
                  <c:v>7,1</c:v>
                </c:pt>
                <c:pt idx="96">
                  <c:v>7,2</c:v>
                </c:pt>
                <c:pt idx="97">
                  <c:v>7,3</c:v>
                </c:pt>
                <c:pt idx="98">
                  <c:v>7,4</c:v>
                </c:pt>
                <c:pt idx="99">
                  <c:v>7,5</c:v>
                </c:pt>
                <c:pt idx="100">
                  <c:v>7,6</c:v>
                </c:pt>
                <c:pt idx="101">
                  <c:v>7,7</c:v>
                </c:pt>
                <c:pt idx="102">
                  <c:v>7,8</c:v>
                </c:pt>
                <c:pt idx="103">
                  <c:v>7,9</c:v>
                </c:pt>
                <c:pt idx="104">
                  <c:v>8</c:v>
                </c:pt>
                <c:pt idx="105">
                  <c:v>8,1</c:v>
                </c:pt>
                <c:pt idx="106">
                  <c:v>8,2</c:v>
                </c:pt>
                <c:pt idx="107">
                  <c:v>8,3</c:v>
                </c:pt>
                <c:pt idx="108">
                  <c:v>8,4</c:v>
                </c:pt>
                <c:pt idx="109">
                  <c:v>8,5</c:v>
                </c:pt>
                <c:pt idx="110">
                  <c:v>8,6</c:v>
                </c:pt>
                <c:pt idx="111">
                  <c:v>8,7</c:v>
                </c:pt>
                <c:pt idx="112">
                  <c:v>8,8</c:v>
                </c:pt>
                <c:pt idx="113">
                  <c:v>8,9</c:v>
                </c:pt>
                <c:pt idx="114">
                  <c:v>9</c:v>
                </c:pt>
                <c:pt idx="115">
                  <c:v>9,1</c:v>
                </c:pt>
                <c:pt idx="116">
                  <c:v>9,2</c:v>
                </c:pt>
                <c:pt idx="117">
                  <c:v>9,3</c:v>
                </c:pt>
                <c:pt idx="118">
                  <c:v>9,4</c:v>
                </c:pt>
                <c:pt idx="119">
                  <c:v>9,5</c:v>
                </c:pt>
                <c:pt idx="120">
                  <c:v>9,6</c:v>
                </c:pt>
                <c:pt idx="121">
                  <c:v>9,7</c:v>
                </c:pt>
                <c:pt idx="122">
                  <c:v>9,8</c:v>
                </c:pt>
                <c:pt idx="123">
                  <c:v>9,9</c:v>
                </c:pt>
                <c:pt idx="124">
                  <c:v>10</c:v>
                </c:pt>
                <c:pt idx="125">
                  <c:v>10,1</c:v>
                </c:pt>
                <c:pt idx="126">
                  <c:v>10,2</c:v>
                </c:pt>
                <c:pt idx="127">
                  <c:v>10,3</c:v>
                </c:pt>
                <c:pt idx="128">
                  <c:v>10,4</c:v>
                </c:pt>
                <c:pt idx="129">
                  <c:v>10,5</c:v>
                </c:pt>
                <c:pt idx="130">
                  <c:v>10,6</c:v>
                </c:pt>
                <c:pt idx="131">
                  <c:v>10,7</c:v>
                </c:pt>
                <c:pt idx="132">
                  <c:v>10,8</c:v>
                </c:pt>
                <c:pt idx="133">
                  <c:v>10,9</c:v>
                </c:pt>
                <c:pt idx="134">
                  <c:v>11</c:v>
                </c:pt>
                <c:pt idx="135">
                  <c:v>11,1</c:v>
                </c:pt>
                <c:pt idx="136">
                  <c:v>11,2</c:v>
                </c:pt>
                <c:pt idx="137">
                  <c:v>11,3</c:v>
                </c:pt>
                <c:pt idx="138">
                  <c:v>11,4</c:v>
                </c:pt>
                <c:pt idx="139">
                  <c:v>11,5</c:v>
                </c:pt>
                <c:pt idx="140">
                  <c:v>11,6</c:v>
                </c:pt>
                <c:pt idx="141">
                  <c:v>11,7</c:v>
                </c:pt>
                <c:pt idx="142">
                  <c:v>11,8</c:v>
                </c:pt>
                <c:pt idx="143">
                  <c:v>11,9</c:v>
                </c:pt>
                <c:pt idx="144">
                  <c:v>12</c:v>
                </c:pt>
                <c:pt idx="145">
                  <c:v>12,1</c:v>
                </c:pt>
                <c:pt idx="146">
                  <c:v>12,2</c:v>
                </c:pt>
                <c:pt idx="147">
                  <c:v>12,3</c:v>
                </c:pt>
                <c:pt idx="148">
                  <c:v>12,4</c:v>
                </c:pt>
                <c:pt idx="149">
                  <c:v>12,5</c:v>
                </c:pt>
                <c:pt idx="150">
                  <c:v>12,6</c:v>
                </c:pt>
                <c:pt idx="151">
                  <c:v>12,7</c:v>
                </c:pt>
                <c:pt idx="152">
                  <c:v>12,8</c:v>
                </c:pt>
                <c:pt idx="153">
                  <c:v>12,9</c:v>
                </c:pt>
                <c:pt idx="154">
                  <c:v>13</c:v>
                </c:pt>
                <c:pt idx="155">
                  <c:v>13,1</c:v>
                </c:pt>
                <c:pt idx="156">
                  <c:v>13,2</c:v>
                </c:pt>
                <c:pt idx="157">
                  <c:v>13,3</c:v>
                </c:pt>
                <c:pt idx="158">
                  <c:v>13,4</c:v>
                </c:pt>
                <c:pt idx="159">
                  <c:v>13,5</c:v>
                </c:pt>
                <c:pt idx="160">
                  <c:v>13,6</c:v>
                </c:pt>
                <c:pt idx="161">
                  <c:v>13,7</c:v>
                </c:pt>
                <c:pt idx="162">
                  <c:v>13,8</c:v>
                </c:pt>
                <c:pt idx="163">
                  <c:v>13,9</c:v>
                </c:pt>
                <c:pt idx="164">
                  <c:v>14</c:v>
                </c:pt>
                <c:pt idx="165">
                  <c:v>14,1</c:v>
                </c:pt>
                <c:pt idx="166">
                  <c:v>14,2</c:v>
                </c:pt>
                <c:pt idx="167">
                  <c:v>14,3</c:v>
                </c:pt>
                <c:pt idx="168">
                  <c:v>14,4</c:v>
                </c:pt>
                <c:pt idx="169">
                  <c:v>14,5</c:v>
                </c:pt>
                <c:pt idx="170">
                  <c:v>14,6</c:v>
                </c:pt>
                <c:pt idx="171">
                  <c:v>14,7</c:v>
                </c:pt>
                <c:pt idx="172">
                  <c:v>14,8</c:v>
                </c:pt>
                <c:pt idx="173">
                  <c:v>14,9</c:v>
                </c:pt>
                <c:pt idx="174">
                  <c:v>15</c:v>
                </c:pt>
                <c:pt idx="175">
                  <c:v>15,1</c:v>
                </c:pt>
                <c:pt idx="176">
                  <c:v>15,2</c:v>
                </c:pt>
                <c:pt idx="177">
                  <c:v>15,3</c:v>
                </c:pt>
                <c:pt idx="178">
                  <c:v>15,4</c:v>
                </c:pt>
                <c:pt idx="179">
                  <c:v>15,5</c:v>
                </c:pt>
                <c:pt idx="180">
                  <c:v>15,6</c:v>
                </c:pt>
                <c:pt idx="181">
                  <c:v>15,7</c:v>
                </c:pt>
                <c:pt idx="182">
                  <c:v>15,8</c:v>
                </c:pt>
                <c:pt idx="183">
                  <c:v>15,9</c:v>
                </c:pt>
                <c:pt idx="184">
                  <c:v>16</c:v>
                </c:pt>
                <c:pt idx="185">
                  <c:v>16,1</c:v>
                </c:pt>
                <c:pt idx="186">
                  <c:v>16,2</c:v>
                </c:pt>
                <c:pt idx="187">
                  <c:v>16,3</c:v>
                </c:pt>
                <c:pt idx="188">
                  <c:v>16,4</c:v>
                </c:pt>
                <c:pt idx="189">
                  <c:v>16,5</c:v>
                </c:pt>
                <c:pt idx="190">
                  <c:v>16,6</c:v>
                </c:pt>
                <c:pt idx="191">
                  <c:v>16,7</c:v>
                </c:pt>
                <c:pt idx="192">
                  <c:v>16,8</c:v>
                </c:pt>
                <c:pt idx="193">
                  <c:v>16,9</c:v>
                </c:pt>
                <c:pt idx="194">
                  <c:v>17</c:v>
                </c:pt>
                <c:pt idx="195">
                  <c:v>17,1</c:v>
                </c:pt>
                <c:pt idx="196">
                  <c:v>17,2</c:v>
                </c:pt>
                <c:pt idx="197">
                  <c:v>17,3</c:v>
                </c:pt>
                <c:pt idx="198">
                  <c:v>17,4</c:v>
                </c:pt>
                <c:pt idx="199">
                  <c:v>17,5</c:v>
                </c:pt>
                <c:pt idx="200">
                  <c:v>17,6</c:v>
                </c:pt>
                <c:pt idx="201">
                  <c:v>17,7</c:v>
                </c:pt>
                <c:pt idx="202">
                  <c:v>17,8</c:v>
                </c:pt>
                <c:pt idx="203">
                  <c:v>17,9</c:v>
                </c:pt>
                <c:pt idx="204">
                  <c:v>18</c:v>
                </c:pt>
                <c:pt idx="205">
                  <c:v>18,1</c:v>
                </c:pt>
                <c:pt idx="206">
                  <c:v>18,2</c:v>
                </c:pt>
                <c:pt idx="207">
                  <c:v>18,3</c:v>
                </c:pt>
                <c:pt idx="208">
                  <c:v>18,4</c:v>
                </c:pt>
                <c:pt idx="209">
                  <c:v>18,5</c:v>
                </c:pt>
                <c:pt idx="210">
                  <c:v>18,6</c:v>
                </c:pt>
                <c:pt idx="211">
                  <c:v>18,7</c:v>
                </c:pt>
                <c:pt idx="212">
                  <c:v>18,8</c:v>
                </c:pt>
                <c:pt idx="213">
                  <c:v>18,9</c:v>
                </c:pt>
                <c:pt idx="214">
                  <c:v>19</c:v>
                </c:pt>
                <c:pt idx="215">
                  <c:v>19,1</c:v>
                </c:pt>
                <c:pt idx="216">
                  <c:v>19,2</c:v>
                </c:pt>
                <c:pt idx="217">
                  <c:v>19,3</c:v>
                </c:pt>
                <c:pt idx="218">
                  <c:v>19,4</c:v>
                </c:pt>
                <c:pt idx="219">
                  <c:v>19,5</c:v>
                </c:pt>
                <c:pt idx="220">
                  <c:v>19,6</c:v>
                </c:pt>
                <c:pt idx="221">
                  <c:v>19,7</c:v>
                </c:pt>
                <c:pt idx="222">
                  <c:v>19,8</c:v>
                </c:pt>
                <c:pt idx="223">
                  <c:v>19,9</c:v>
                </c:pt>
                <c:pt idx="224">
                  <c:v>20</c:v>
                </c:pt>
                <c:pt idx="225">
                  <c:v>20,1</c:v>
                </c:pt>
                <c:pt idx="226">
                  <c:v>20,2</c:v>
                </c:pt>
                <c:pt idx="227">
                  <c:v>20,3</c:v>
                </c:pt>
                <c:pt idx="228">
                  <c:v>20,4</c:v>
                </c:pt>
                <c:pt idx="229">
                  <c:v>20,5</c:v>
                </c:pt>
                <c:pt idx="230">
                  <c:v>20,6</c:v>
                </c:pt>
                <c:pt idx="231">
                  <c:v>20,7</c:v>
                </c:pt>
                <c:pt idx="232">
                  <c:v>20,8</c:v>
                </c:pt>
                <c:pt idx="233">
                  <c:v>20,9</c:v>
                </c:pt>
                <c:pt idx="234">
                  <c:v>21</c:v>
                </c:pt>
                <c:pt idx="235">
                  <c:v>21,1</c:v>
                </c:pt>
                <c:pt idx="236">
                  <c:v>21,2</c:v>
                </c:pt>
                <c:pt idx="237">
                  <c:v>21,3</c:v>
                </c:pt>
                <c:pt idx="238">
                  <c:v>21,4</c:v>
                </c:pt>
                <c:pt idx="239">
                  <c:v>21,5</c:v>
                </c:pt>
                <c:pt idx="240">
                  <c:v>21,6</c:v>
                </c:pt>
                <c:pt idx="241">
                  <c:v>21,7</c:v>
                </c:pt>
                <c:pt idx="242">
                  <c:v>21,8</c:v>
                </c:pt>
                <c:pt idx="243">
                  <c:v>21,9</c:v>
                </c:pt>
                <c:pt idx="244">
                  <c:v>22</c:v>
                </c:pt>
                <c:pt idx="245">
                  <c:v>22,1</c:v>
                </c:pt>
                <c:pt idx="246">
                  <c:v>22,2</c:v>
                </c:pt>
                <c:pt idx="247">
                  <c:v>22,3</c:v>
                </c:pt>
                <c:pt idx="248">
                  <c:v>22,4</c:v>
                </c:pt>
                <c:pt idx="249">
                  <c:v>22,5</c:v>
                </c:pt>
                <c:pt idx="250">
                  <c:v>22,6</c:v>
                </c:pt>
                <c:pt idx="251">
                  <c:v>22,7</c:v>
                </c:pt>
                <c:pt idx="252">
                  <c:v>22,8</c:v>
                </c:pt>
                <c:pt idx="253">
                  <c:v>22,9</c:v>
                </c:pt>
                <c:pt idx="254">
                  <c:v>23</c:v>
                </c:pt>
                <c:pt idx="255">
                  <c:v>23,1</c:v>
                </c:pt>
                <c:pt idx="256">
                  <c:v>23,2</c:v>
                </c:pt>
                <c:pt idx="257">
                  <c:v>23,3</c:v>
                </c:pt>
                <c:pt idx="258">
                  <c:v>23,4</c:v>
                </c:pt>
                <c:pt idx="259">
                  <c:v>23,5</c:v>
                </c:pt>
                <c:pt idx="260">
                  <c:v>23,6</c:v>
                </c:pt>
                <c:pt idx="261">
                  <c:v>23,7</c:v>
                </c:pt>
                <c:pt idx="262">
                  <c:v>23,8</c:v>
                </c:pt>
                <c:pt idx="263">
                  <c:v>23,9</c:v>
                </c:pt>
                <c:pt idx="264">
                  <c:v>24</c:v>
                </c:pt>
                <c:pt idx="265">
                  <c:v>24,1</c:v>
                </c:pt>
                <c:pt idx="266">
                  <c:v>24,2</c:v>
                </c:pt>
                <c:pt idx="267">
                  <c:v>24,3</c:v>
                </c:pt>
                <c:pt idx="268">
                  <c:v>24,4</c:v>
                </c:pt>
                <c:pt idx="269">
                  <c:v>24,5</c:v>
                </c:pt>
                <c:pt idx="270">
                  <c:v>24,6</c:v>
                </c:pt>
                <c:pt idx="271">
                  <c:v>24,7</c:v>
                </c:pt>
                <c:pt idx="272">
                  <c:v>24,8</c:v>
                </c:pt>
                <c:pt idx="273">
                  <c:v>24,9</c:v>
                </c:pt>
                <c:pt idx="274">
                  <c:v>25</c:v>
                </c:pt>
                <c:pt idx="275">
                  <c:v>25,1</c:v>
                </c:pt>
                <c:pt idx="276">
                  <c:v>25,2</c:v>
                </c:pt>
                <c:pt idx="277">
                  <c:v>25,3</c:v>
                </c:pt>
                <c:pt idx="278">
                  <c:v>25,4</c:v>
                </c:pt>
                <c:pt idx="279">
                  <c:v>25,5</c:v>
                </c:pt>
                <c:pt idx="280">
                  <c:v>25,6</c:v>
                </c:pt>
                <c:pt idx="281">
                  <c:v>25,7</c:v>
                </c:pt>
                <c:pt idx="282">
                  <c:v>25,8</c:v>
                </c:pt>
                <c:pt idx="283">
                  <c:v>25,9</c:v>
                </c:pt>
                <c:pt idx="284">
                  <c:v>26</c:v>
                </c:pt>
                <c:pt idx="285">
                  <c:v>26,1</c:v>
                </c:pt>
                <c:pt idx="286">
                  <c:v>26,2</c:v>
                </c:pt>
                <c:pt idx="287">
                  <c:v>26,3</c:v>
                </c:pt>
                <c:pt idx="288">
                  <c:v>26,4</c:v>
                </c:pt>
                <c:pt idx="289">
                  <c:v>26,5</c:v>
                </c:pt>
                <c:pt idx="290">
                  <c:v>26,6</c:v>
                </c:pt>
                <c:pt idx="291">
                  <c:v>26,7</c:v>
                </c:pt>
                <c:pt idx="292">
                  <c:v>26,8</c:v>
                </c:pt>
                <c:pt idx="293">
                  <c:v>26,9</c:v>
                </c:pt>
                <c:pt idx="294">
                  <c:v>27</c:v>
                </c:pt>
                <c:pt idx="295">
                  <c:v>27,1</c:v>
                </c:pt>
                <c:pt idx="296">
                  <c:v>27,2</c:v>
                </c:pt>
                <c:pt idx="297">
                  <c:v>27,3</c:v>
                </c:pt>
                <c:pt idx="298">
                  <c:v>27,4</c:v>
                </c:pt>
                <c:pt idx="299">
                  <c:v>27,5</c:v>
                </c:pt>
                <c:pt idx="300">
                  <c:v>27,6</c:v>
                </c:pt>
                <c:pt idx="301">
                  <c:v>27,7</c:v>
                </c:pt>
                <c:pt idx="302">
                  <c:v>27,8</c:v>
                </c:pt>
                <c:pt idx="303">
                  <c:v>27,9</c:v>
                </c:pt>
                <c:pt idx="304">
                  <c:v>28</c:v>
                </c:pt>
                <c:pt idx="305">
                  <c:v>28,1</c:v>
                </c:pt>
                <c:pt idx="306">
                  <c:v>28,2</c:v>
                </c:pt>
                <c:pt idx="307">
                  <c:v>28,3</c:v>
                </c:pt>
                <c:pt idx="308">
                  <c:v>28,4</c:v>
                </c:pt>
                <c:pt idx="309">
                  <c:v>28,5</c:v>
                </c:pt>
                <c:pt idx="310">
                  <c:v>28,6</c:v>
                </c:pt>
                <c:pt idx="311">
                  <c:v>28,7</c:v>
                </c:pt>
                <c:pt idx="312">
                  <c:v>28,8</c:v>
                </c:pt>
                <c:pt idx="313">
                  <c:v>28,9</c:v>
                </c:pt>
                <c:pt idx="314">
                  <c:v>29</c:v>
                </c:pt>
                <c:pt idx="315">
                  <c:v>29,1</c:v>
                </c:pt>
                <c:pt idx="316">
                  <c:v>29,2</c:v>
                </c:pt>
                <c:pt idx="317">
                  <c:v>29,3</c:v>
                </c:pt>
                <c:pt idx="318">
                  <c:v>29,4</c:v>
                </c:pt>
                <c:pt idx="319">
                  <c:v>29,5</c:v>
                </c:pt>
                <c:pt idx="320">
                  <c:v>29,6</c:v>
                </c:pt>
                <c:pt idx="321">
                  <c:v>29,7</c:v>
                </c:pt>
                <c:pt idx="322">
                  <c:v>29,8</c:v>
                </c:pt>
                <c:pt idx="323">
                  <c:v>29,9</c:v>
                </c:pt>
                <c:pt idx="324">
                  <c:v>30</c:v>
                </c:pt>
                <c:pt idx="325">
                  <c:v>30,1</c:v>
                </c:pt>
                <c:pt idx="326">
                  <c:v>30,2</c:v>
                </c:pt>
                <c:pt idx="327">
                  <c:v>30,3</c:v>
                </c:pt>
                <c:pt idx="328">
                  <c:v>30,4</c:v>
                </c:pt>
                <c:pt idx="329">
                  <c:v>30,5</c:v>
                </c:pt>
                <c:pt idx="330">
                  <c:v>30,6</c:v>
                </c:pt>
                <c:pt idx="331">
                  <c:v>30,7</c:v>
                </c:pt>
                <c:pt idx="332">
                  <c:v>30,8</c:v>
                </c:pt>
                <c:pt idx="333">
                  <c:v>30,9</c:v>
                </c:pt>
                <c:pt idx="334">
                  <c:v>31</c:v>
                </c:pt>
                <c:pt idx="335">
                  <c:v>31,1</c:v>
                </c:pt>
                <c:pt idx="336">
                  <c:v>31,2</c:v>
                </c:pt>
                <c:pt idx="337">
                  <c:v>31,3</c:v>
                </c:pt>
                <c:pt idx="338">
                  <c:v>31,4</c:v>
                </c:pt>
                <c:pt idx="339">
                  <c:v>31,5</c:v>
                </c:pt>
                <c:pt idx="340">
                  <c:v>31,6</c:v>
                </c:pt>
                <c:pt idx="341">
                  <c:v>31,7</c:v>
                </c:pt>
                <c:pt idx="342">
                  <c:v>31,8</c:v>
                </c:pt>
                <c:pt idx="343">
                  <c:v>31,9</c:v>
                </c:pt>
                <c:pt idx="344">
                  <c:v>32</c:v>
                </c:pt>
                <c:pt idx="345">
                  <c:v>32,1</c:v>
                </c:pt>
                <c:pt idx="346">
                  <c:v>32,2</c:v>
                </c:pt>
                <c:pt idx="347">
                  <c:v>32,3</c:v>
                </c:pt>
                <c:pt idx="348">
                  <c:v>32,4</c:v>
                </c:pt>
                <c:pt idx="349">
                  <c:v>32,5</c:v>
                </c:pt>
                <c:pt idx="350">
                  <c:v>32,6</c:v>
                </c:pt>
                <c:pt idx="351">
                  <c:v>32,7</c:v>
                </c:pt>
                <c:pt idx="352">
                  <c:v>32,8</c:v>
                </c:pt>
                <c:pt idx="353">
                  <c:v>32,9</c:v>
                </c:pt>
                <c:pt idx="354">
                  <c:v>33</c:v>
                </c:pt>
                <c:pt idx="355">
                  <c:v>33,1</c:v>
                </c:pt>
                <c:pt idx="356">
                  <c:v>33,2</c:v>
                </c:pt>
                <c:pt idx="357">
                  <c:v>33,3</c:v>
                </c:pt>
                <c:pt idx="358">
                  <c:v>33,4</c:v>
                </c:pt>
                <c:pt idx="359">
                  <c:v>33,5</c:v>
                </c:pt>
                <c:pt idx="360">
                  <c:v>33,6</c:v>
                </c:pt>
                <c:pt idx="361">
                  <c:v>33,7</c:v>
                </c:pt>
                <c:pt idx="362">
                  <c:v>33,8</c:v>
                </c:pt>
                <c:pt idx="363">
                  <c:v>33,9</c:v>
                </c:pt>
                <c:pt idx="364">
                  <c:v>34</c:v>
                </c:pt>
                <c:pt idx="365">
                  <c:v>34,1</c:v>
                </c:pt>
                <c:pt idx="366">
                  <c:v>34,2</c:v>
                </c:pt>
                <c:pt idx="367">
                  <c:v>34,3</c:v>
                </c:pt>
                <c:pt idx="368">
                  <c:v>34,4</c:v>
                </c:pt>
                <c:pt idx="369">
                  <c:v>34,5</c:v>
                </c:pt>
                <c:pt idx="370">
                  <c:v>34,6</c:v>
                </c:pt>
                <c:pt idx="371">
                  <c:v>34,7</c:v>
                </c:pt>
                <c:pt idx="372">
                  <c:v>34,8</c:v>
                </c:pt>
                <c:pt idx="373">
                  <c:v>34,9</c:v>
                </c:pt>
                <c:pt idx="374">
                  <c:v>35</c:v>
                </c:pt>
                <c:pt idx="375">
                  <c:v>35,1</c:v>
                </c:pt>
                <c:pt idx="376">
                  <c:v>35,2</c:v>
                </c:pt>
                <c:pt idx="377">
                  <c:v>35,3</c:v>
                </c:pt>
                <c:pt idx="378">
                  <c:v>35,4</c:v>
                </c:pt>
                <c:pt idx="379">
                  <c:v>35,5</c:v>
                </c:pt>
                <c:pt idx="380">
                  <c:v>35,6</c:v>
                </c:pt>
                <c:pt idx="381">
                  <c:v>35,7</c:v>
                </c:pt>
                <c:pt idx="382">
                  <c:v>35,8</c:v>
                </c:pt>
                <c:pt idx="383">
                  <c:v>35,9</c:v>
                </c:pt>
                <c:pt idx="384">
                  <c:v>36</c:v>
                </c:pt>
                <c:pt idx="385">
                  <c:v>36,1</c:v>
                </c:pt>
                <c:pt idx="386">
                  <c:v>36,2</c:v>
                </c:pt>
                <c:pt idx="387">
                  <c:v>36,3</c:v>
                </c:pt>
                <c:pt idx="388">
                  <c:v>36,4</c:v>
                </c:pt>
                <c:pt idx="389">
                  <c:v>36,5</c:v>
                </c:pt>
                <c:pt idx="390">
                  <c:v>36,6</c:v>
                </c:pt>
                <c:pt idx="391">
                  <c:v>36,7</c:v>
                </c:pt>
                <c:pt idx="392">
                  <c:v>36,8</c:v>
                </c:pt>
                <c:pt idx="393">
                  <c:v>36,9</c:v>
                </c:pt>
                <c:pt idx="394">
                  <c:v>37</c:v>
                </c:pt>
                <c:pt idx="395">
                  <c:v>37,1</c:v>
                </c:pt>
                <c:pt idx="396">
                  <c:v>37,2</c:v>
                </c:pt>
                <c:pt idx="397">
                  <c:v>37,3</c:v>
                </c:pt>
                <c:pt idx="398">
                  <c:v>37,4</c:v>
                </c:pt>
                <c:pt idx="399">
                  <c:v>37,5</c:v>
                </c:pt>
                <c:pt idx="400">
                  <c:v>37,6</c:v>
                </c:pt>
                <c:pt idx="401">
                  <c:v>37,7</c:v>
                </c:pt>
                <c:pt idx="402">
                  <c:v>37,8</c:v>
                </c:pt>
                <c:pt idx="403">
                  <c:v>37,9</c:v>
                </c:pt>
                <c:pt idx="404">
                  <c:v>38</c:v>
                </c:pt>
                <c:pt idx="405">
                  <c:v>38,1</c:v>
                </c:pt>
                <c:pt idx="406">
                  <c:v>38,2</c:v>
                </c:pt>
                <c:pt idx="407">
                  <c:v>38,3</c:v>
                </c:pt>
                <c:pt idx="408">
                  <c:v>38,4</c:v>
                </c:pt>
                <c:pt idx="409">
                  <c:v>38,5</c:v>
                </c:pt>
                <c:pt idx="410">
                  <c:v>38,6</c:v>
                </c:pt>
                <c:pt idx="411">
                  <c:v>38,7</c:v>
                </c:pt>
                <c:pt idx="412">
                  <c:v>38,8</c:v>
                </c:pt>
                <c:pt idx="413">
                  <c:v>38,9</c:v>
                </c:pt>
                <c:pt idx="414">
                  <c:v>39</c:v>
                </c:pt>
                <c:pt idx="415">
                  <c:v>39,1</c:v>
                </c:pt>
                <c:pt idx="416">
                  <c:v>39,2</c:v>
                </c:pt>
                <c:pt idx="417">
                  <c:v>39,3</c:v>
                </c:pt>
                <c:pt idx="418">
                  <c:v>39,4</c:v>
                </c:pt>
                <c:pt idx="419">
                  <c:v>39,5</c:v>
                </c:pt>
                <c:pt idx="420">
                  <c:v>39,6</c:v>
                </c:pt>
                <c:pt idx="421">
                  <c:v>39,7</c:v>
                </c:pt>
                <c:pt idx="422">
                  <c:v>39,8</c:v>
                </c:pt>
                <c:pt idx="423">
                  <c:v>39,9</c:v>
                </c:pt>
                <c:pt idx="424">
                  <c:v>40</c:v>
                </c:pt>
                <c:pt idx="425">
                  <c:v>40,1</c:v>
                </c:pt>
                <c:pt idx="426">
                  <c:v>40,2</c:v>
                </c:pt>
                <c:pt idx="427">
                  <c:v>40,3</c:v>
                </c:pt>
                <c:pt idx="428">
                  <c:v>40,4</c:v>
                </c:pt>
                <c:pt idx="429">
                  <c:v>40,5</c:v>
                </c:pt>
                <c:pt idx="430">
                  <c:v>40,6</c:v>
                </c:pt>
                <c:pt idx="431">
                  <c:v>40,7</c:v>
                </c:pt>
                <c:pt idx="432">
                  <c:v>40,8</c:v>
                </c:pt>
                <c:pt idx="433">
                  <c:v>40,9</c:v>
                </c:pt>
                <c:pt idx="434">
                  <c:v>41</c:v>
                </c:pt>
                <c:pt idx="435">
                  <c:v>41,1</c:v>
                </c:pt>
                <c:pt idx="436">
                  <c:v>41,2</c:v>
                </c:pt>
                <c:pt idx="437">
                  <c:v>41,3</c:v>
                </c:pt>
                <c:pt idx="438">
                  <c:v>41,4</c:v>
                </c:pt>
                <c:pt idx="439">
                  <c:v>41,5</c:v>
                </c:pt>
                <c:pt idx="440">
                  <c:v>41,6</c:v>
                </c:pt>
                <c:pt idx="441">
                  <c:v>41,7</c:v>
                </c:pt>
                <c:pt idx="442">
                  <c:v>41,8</c:v>
                </c:pt>
                <c:pt idx="443">
                  <c:v>41,9</c:v>
                </c:pt>
                <c:pt idx="444">
                  <c:v>42</c:v>
                </c:pt>
                <c:pt idx="445">
                  <c:v>42,1</c:v>
                </c:pt>
                <c:pt idx="446">
                  <c:v>42,2</c:v>
                </c:pt>
                <c:pt idx="447">
                  <c:v>42,3</c:v>
                </c:pt>
                <c:pt idx="448">
                  <c:v>42,4</c:v>
                </c:pt>
                <c:pt idx="449">
                  <c:v>42,5</c:v>
                </c:pt>
                <c:pt idx="450">
                  <c:v>42,6</c:v>
                </c:pt>
                <c:pt idx="451">
                  <c:v>42,7</c:v>
                </c:pt>
                <c:pt idx="452">
                  <c:v>42,8</c:v>
                </c:pt>
                <c:pt idx="453">
                  <c:v>42,9</c:v>
                </c:pt>
                <c:pt idx="454">
                  <c:v>43</c:v>
                </c:pt>
                <c:pt idx="455">
                  <c:v>43,1</c:v>
                </c:pt>
                <c:pt idx="456">
                  <c:v>43,2</c:v>
                </c:pt>
                <c:pt idx="457">
                  <c:v>43,3</c:v>
                </c:pt>
                <c:pt idx="458">
                  <c:v>43,4</c:v>
                </c:pt>
                <c:pt idx="459">
                  <c:v>43,5</c:v>
                </c:pt>
                <c:pt idx="460">
                  <c:v>43,6</c:v>
                </c:pt>
                <c:pt idx="461">
                  <c:v>43,7</c:v>
                </c:pt>
                <c:pt idx="462">
                  <c:v>43,8</c:v>
                </c:pt>
                <c:pt idx="463">
                  <c:v>43,9</c:v>
                </c:pt>
                <c:pt idx="464">
                  <c:v>44</c:v>
                </c:pt>
                <c:pt idx="465">
                  <c:v>44,1</c:v>
                </c:pt>
                <c:pt idx="466">
                  <c:v>44,2</c:v>
                </c:pt>
                <c:pt idx="467">
                  <c:v>44,3</c:v>
                </c:pt>
                <c:pt idx="468">
                  <c:v>44,4</c:v>
                </c:pt>
                <c:pt idx="469">
                  <c:v>44,5</c:v>
                </c:pt>
                <c:pt idx="470">
                  <c:v>44,6</c:v>
                </c:pt>
                <c:pt idx="471">
                  <c:v>44,7</c:v>
                </c:pt>
                <c:pt idx="472">
                  <c:v>44,8</c:v>
                </c:pt>
                <c:pt idx="473">
                  <c:v>44,9</c:v>
                </c:pt>
                <c:pt idx="474">
                  <c:v>45</c:v>
                </c:pt>
                <c:pt idx="475">
                  <c:v>45,1</c:v>
                </c:pt>
                <c:pt idx="476">
                  <c:v>45,2</c:v>
                </c:pt>
                <c:pt idx="477">
                  <c:v>45,3</c:v>
                </c:pt>
                <c:pt idx="478">
                  <c:v>45,4</c:v>
                </c:pt>
                <c:pt idx="479">
                  <c:v>45,5</c:v>
                </c:pt>
                <c:pt idx="480">
                  <c:v>45,6</c:v>
                </c:pt>
                <c:pt idx="481">
                  <c:v>45,7</c:v>
                </c:pt>
                <c:pt idx="482">
                  <c:v>45,8</c:v>
                </c:pt>
                <c:pt idx="483">
                  <c:v>45,9</c:v>
                </c:pt>
                <c:pt idx="484">
                  <c:v>46</c:v>
                </c:pt>
                <c:pt idx="485">
                  <c:v>46,1</c:v>
                </c:pt>
                <c:pt idx="486">
                  <c:v>46,2</c:v>
                </c:pt>
                <c:pt idx="487">
                  <c:v>46,3</c:v>
                </c:pt>
                <c:pt idx="488">
                  <c:v>46,4</c:v>
                </c:pt>
                <c:pt idx="489">
                  <c:v>46,5</c:v>
                </c:pt>
                <c:pt idx="490">
                  <c:v>46,6</c:v>
                </c:pt>
                <c:pt idx="491">
                  <c:v>46,7</c:v>
                </c:pt>
                <c:pt idx="492">
                  <c:v>46,8</c:v>
                </c:pt>
                <c:pt idx="493">
                  <c:v>46,9</c:v>
                </c:pt>
                <c:pt idx="494">
                  <c:v>47</c:v>
                </c:pt>
                <c:pt idx="495">
                  <c:v>47,1</c:v>
                </c:pt>
                <c:pt idx="496">
                  <c:v>47,2</c:v>
                </c:pt>
                <c:pt idx="497">
                  <c:v>47,3</c:v>
                </c:pt>
                <c:pt idx="498">
                  <c:v>47,4</c:v>
                </c:pt>
                <c:pt idx="499">
                  <c:v>47,5</c:v>
                </c:pt>
                <c:pt idx="500">
                  <c:v>47,6</c:v>
                </c:pt>
                <c:pt idx="501">
                  <c:v>47,7</c:v>
                </c:pt>
                <c:pt idx="502">
                  <c:v>47,8</c:v>
                </c:pt>
                <c:pt idx="503">
                  <c:v>47,9</c:v>
                </c:pt>
                <c:pt idx="504">
                  <c:v>48</c:v>
                </c:pt>
                <c:pt idx="505">
                  <c:v>48,1</c:v>
                </c:pt>
                <c:pt idx="506">
                  <c:v>48,2</c:v>
                </c:pt>
                <c:pt idx="507">
                  <c:v>48,3</c:v>
                </c:pt>
                <c:pt idx="508">
                  <c:v>48,4</c:v>
                </c:pt>
                <c:pt idx="509">
                  <c:v>48,5</c:v>
                </c:pt>
                <c:pt idx="510">
                  <c:v>48,6</c:v>
                </c:pt>
                <c:pt idx="511">
                  <c:v>48,7</c:v>
                </c:pt>
                <c:pt idx="512">
                  <c:v>48,8</c:v>
                </c:pt>
                <c:pt idx="513">
                  <c:v>48,9</c:v>
                </c:pt>
                <c:pt idx="514">
                  <c:v>49</c:v>
                </c:pt>
                <c:pt idx="515">
                  <c:v>49,1</c:v>
                </c:pt>
                <c:pt idx="516">
                  <c:v>49,2</c:v>
                </c:pt>
                <c:pt idx="517">
                  <c:v>49,3</c:v>
                </c:pt>
                <c:pt idx="518">
                  <c:v>49,4</c:v>
                </c:pt>
                <c:pt idx="519">
                  <c:v>49,5</c:v>
                </c:pt>
                <c:pt idx="520">
                  <c:v>49,6</c:v>
                </c:pt>
                <c:pt idx="521">
                  <c:v>49,7</c:v>
                </c:pt>
                <c:pt idx="522">
                  <c:v>49,8</c:v>
                </c:pt>
                <c:pt idx="523">
                  <c:v>49,9</c:v>
                </c:pt>
                <c:pt idx="524">
                  <c:v>50</c:v>
                </c:pt>
                <c:pt idx="525">
                  <c:v>50,1</c:v>
                </c:pt>
                <c:pt idx="526">
                  <c:v>50,2</c:v>
                </c:pt>
                <c:pt idx="527">
                  <c:v>50,3</c:v>
                </c:pt>
                <c:pt idx="528">
                  <c:v>50,4</c:v>
                </c:pt>
                <c:pt idx="529">
                  <c:v>50,5</c:v>
                </c:pt>
                <c:pt idx="530">
                  <c:v>50,6</c:v>
                </c:pt>
                <c:pt idx="531">
                  <c:v>50,7</c:v>
                </c:pt>
                <c:pt idx="532">
                  <c:v>50,8</c:v>
                </c:pt>
                <c:pt idx="533">
                  <c:v>50,9</c:v>
                </c:pt>
                <c:pt idx="534">
                  <c:v>51</c:v>
                </c:pt>
                <c:pt idx="535">
                  <c:v>51,1</c:v>
                </c:pt>
                <c:pt idx="536">
                  <c:v>51,2</c:v>
                </c:pt>
                <c:pt idx="537">
                  <c:v>51,3</c:v>
                </c:pt>
                <c:pt idx="538">
                  <c:v>51,4</c:v>
                </c:pt>
                <c:pt idx="539">
                  <c:v>51,5</c:v>
                </c:pt>
                <c:pt idx="540">
                  <c:v>51,6</c:v>
                </c:pt>
                <c:pt idx="541">
                  <c:v>51,7</c:v>
                </c:pt>
                <c:pt idx="542">
                  <c:v>51,8</c:v>
                </c:pt>
                <c:pt idx="543">
                  <c:v>51,9</c:v>
                </c:pt>
                <c:pt idx="544">
                  <c:v>52</c:v>
                </c:pt>
                <c:pt idx="545">
                  <c:v>52,1</c:v>
                </c:pt>
                <c:pt idx="546">
                  <c:v>52,2</c:v>
                </c:pt>
                <c:pt idx="547">
                  <c:v>52,3</c:v>
                </c:pt>
                <c:pt idx="548">
                  <c:v>52,4</c:v>
                </c:pt>
                <c:pt idx="549">
                  <c:v>52,5</c:v>
                </c:pt>
                <c:pt idx="550">
                  <c:v>52,6</c:v>
                </c:pt>
                <c:pt idx="551">
                  <c:v>52,7</c:v>
                </c:pt>
                <c:pt idx="552">
                  <c:v>52,8</c:v>
                </c:pt>
                <c:pt idx="553">
                  <c:v>52,9</c:v>
                </c:pt>
                <c:pt idx="554">
                  <c:v>53</c:v>
                </c:pt>
                <c:pt idx="555">
                  <c:v>53,1</c:v>
                </c:pt>
                <c:pt idx="556">
                  <c:v>53,2</c:v>
                </c:pt>
                <c:pt idx="557">
                  <c:v>53,3</c:v>
                </c:pt>
                <c:pt idx="558">
                  <c:v>53,4</c:v>
                </c:pt>
                <c:pt idx="559">
                  <c:v>53,5</c:v>
                </c:pt>
                <c:pt idx="560">
                  <c:v>53,6</c:v>
                </c:pt>
                <c:pt idx="561">
                  <c:v>53,7</c:v>
                </c:pt>
                <c:pt idx="562">
                  <c:v>53,8</c:v>
                </c:pt>
                <c:pt idx="563">
                  <c:v>53,9</c:v>
                </c:pt>
                <c:pt idx="564">
                  <c:v>54</c:v>
                </c:pt>
                <c:pt idx="565">
                  <c:v>54,1</c:v>
                </c:pt>
                <c:pt idx="566">
                  <c:v>54,2</c:v>
                </c:pt>
                <c:pt idx="567">
                  <c:v>54,3</c:v>
                </c:pt>
                <c:pt idx="568">
                  <c:v>54,4</c:v>
                </c:pt>
                <c:pt idx="569">
                  <c:v>54,5</c:v>
                </c:pt>
                <c:pt idx="570">
                  <c:v>54,6</c:v>
                </c:pt>
                <c:pt idx="571">
                  <c:v>54,7</c:v>
                </c:pt>
                <c:pt idx="572">
                  <c:v>54,8</c:v>
                </c:pt>
                <c:pt idx="573">
                  <c:v>54,9</c:v>
                </c:pt>
                <c:pt idx="574">
                  <c:v>55</c:v>
                </c:pt>
                <c:pt idx="575">
                  <c:v>55,1</c:v>
                </c:pt>
                <c:pt idx="576">
                  <c:v>55,2</c:v>
                </c:pt>
                <c:pt idx="577">
                  <c:v>55,3</c:v>
                </c:pt>
                <c:pt idx="578">
                  <c:v>55,4</c:v>
                </c:pt>
                <c:pt idx="579">
                  <c:v>55,5</c:v>
                </c:pt>
                <c:pt idx="580">
                  <c:v>55,6</c:v>
                </c:pt>
                <c:pt idx="581">
                  <c:v>55,7</c:v>
                </c:pt>
                <c:pt idx="582">
                  <c:v>55,8</c:v>
                </c:pt>
                <c:pt idx="583">
                  <c:v>55,9</c:v>
                </c:pt>
                <c:pt idx="584">
                  <c:v>56</c:v>
                </c:pt>
                <c:pt idx="585">
                  <c:v>56,1</c:v>
                </c:pt>
                <c:pt idx="586">
                  <c:v>56,2</c:v>
                </c:pt>
                <c:pt idx="587">
                  <c:v>56,3</c:v>
                </c:pt>
                <c:pt idx="588">
                  <c:v>56,4</c:v>
                </c:pt>
                <c:pt idx="589">
                  <c:v>56,5</c:v>
                </c:pt>
                <c:pt idx="590">
                  <c:v>56,6</c:v>
                </c:pt>
                <c:pt idx="591">
                  <c:v>56,7</c:v>
                </c:pt>
                <c:pt idx="592">
                  <c:v>56,8</c:v>
                </c:pt>
                <c:pt idx="593">
                  <c:v>56,9</c:v>
                </c:pt>
                <c:pt idx="594">
                  <c:v>57</c:v>
                </c:pt>
                <c:pt idx="595">
                  <c:v>57,1</c:v>
                </c:pt>
                <c:pt idx="596">
                  <c:v>57,2</c:v>
                </c:pt>
                <c:pt idx="597">
                  <c:v>57,3</c:v>
                </c:pt>
                <c:pt idx="598">
                  <c:v>57,4</c:v>
                </c:pt>
                <c:pt idx="599">
                  <c:v>57,5</c:v>
                </c:pt>
                <c:pt idx="600">
                  <c:v>57,6</c:v>
                </c:pt>
                <c:pt idx="601">
                  <c:v>57,7</c:v>
                </c:pt>
                <c:pt idx="602">
                  <c:v>57,8</c:v>
                </c:pt>
                <c:pt idx="603">
                  <c:v>57,9</c:v>
                </c:pt>
                <c:pt idx="604">
                  <c:v>58</c:v>
                </c:pt>
                <c:pt idx="605">
                  <c:v>58,1</c:v>
                </c:pt>
                <c:pt idx="606">
                  <c:v>58,2</c:v>
                </c:pt>
                <c:pt idx="607">
                  <c:v>58,3</c:v>
                </c:pt>
                <c:pt idx="608">
                  <c:v>58,4</c:v>
                </c:pt>
                <c:pt idx="609">
                  <c:v>58,5</c:v>
                </c:pt>
                <c:pt idx="610">
                  <c:v>58,6</c:v>
                </c:pt>
                <c:pt idx="611">
                  <c:v>58,7</c:v>
                </c:pt>
                <c:pt idx="612">
                  <c:v>58,8</c:v>
                </c:pt>
                <c:pt idx="613">
                  <c:v>58,9</c:v>
                </c:pt>
                <c:pt idx="614">
                  <c:v>59</c:v>
                </c:pt>
                <c:pt idx="615">
                  <c:v>59,1</c:v>
                </c:pt>
                <c:pt idx="616">
                  <c:v>59,2</c:v>
                </c:pt>
                <c:pt idx="617">
                  <c:v>59,3</c:v>
                </c:pt>
                <c:pt idx="618">
                  <c:v>59,4</c:v>
                </c:pt>
                <c:pt idx="619">
                  <c:v>59,5</c:v>
                </c:pt>
                <c:pt idx="620">
                  <c:v>59,6</c:v>
                </c:pt>
                <c:pt idx="621">
                  <c:v>59,7</c:v>
                </c:pt>
                <c:pt idx="622">
                  <c:v>59,8</c:v>
                </c:pt>
                <c:pt idx="623">
                  <c:v>59,9</c:v>
                </c:pt>
                <c:pt idx="624">
                  <c:v>60</c:v>
                </c:pt>
                <c:pt idx="625">
                  <c:v>60,1</c:v>
                </c:pt>
                <c:pt idx="626">
                  <c:v>60,2</c:v>
                </c:pt>
                <c:pt idx="627">
                  <c:v>60,3</c:v>
                </c:pt>
                <c:pt idx="628">
                  <c:v>60,4</c:v>
                </c:pt>
                <c:pt idx="629">
                  <c:v>60,5</c:v>
                </c:pt>
                <c:pt idx="630">
                  <c:v>60,6</c:v>
                </c:pt>
                <c:pt idx="631">
                  <c:v>60,7</c:v>
                </c:pt>
                <c:pt idx="632">
                  <c:v>60,8</c:v>
                </c:pt>
                <c:pt idx="633">
                  <c:v>60,9</c:v>
                </c:pt>
                <c:pt idx="634">
                  <c:v>61</c:v>
                </c:pt>
                <c:pt idx="635">
                  <c:v>61,1</c:v>
                </c:pt>
                <c:pt idx="636">
                  <c:v>61,2</c:v>
                </c:pt>
                <c:pt idx="637">
                  <c:v>61,3</c:v>
                </c:pt>
                <c:pt idx="638">
                  <c:v>61,4</c:v>
                </c:pt>
                <c:pt idx="639">
                  <c:v>61,5</c:v>
                </c:pt>
                <c:pt idx="640">
                  <c:v>61,6</c:v>
                </c:pt>
                <c:pt idx="641">
                  <c:v>61,7</c:v>
                </c:pt>
                <c:pt idx="642">
                  <c:v>61,8</c:v>
                </c:pt>
                <c:pt idx="643">
                  <c:v>61,9</c:v>
                </c:pt>
                <c:pt idx="644">
                  <c:v>62</c:v>
                </c:pt>
                <c:pt idx="645">
                  <c:v>62,1</c:v>
                </c:pt>
                <c:pt idx="646">
                  <c:v>62,2</c:v>
                </c:pt>
                <c:pt idx="647">
                  <c:v>62,3</c:v>
                </c:pt>
                <c:pt idx="648">
                  <c:v>62,4</c:v>
                </c:pt>
                <c:pt idx="649">
                  <c:v>62,5</c:v>
                </c:pt>
                <c:pt idx="650">
                  <c:v>62,6</c:v>
                </c:pt>
                <c:pt idx="651">
                  <c:v>62,7</c:v>
                </c:pt>
                <c:pt idx="652">
                  <c:v>62,8</c:v>
                </c:pt>
                <c:pt idx="653">
                  <c:v>62,9</c:v>
                </c:pt>
                <c:pt idx="654">
                  <c:v>63</c:v>
                </c:pt>
                <c:pt idx="655">
                  <c:v>63,1</c:v>
                </c:pt>
                <c:pt idx="656">
                  <c:v>63,2</c:v>
                </c:pt>
                <c:pt idx="657">
                  <c:v>63,3</c:v>
                </c:pt>
                <c:pt idx="658">
                  <c:v>63,4</c:v>
                </c:pt>
                <c:pt idx="659">
                  <c:v>63,5</c:v>
                </c:pt>
                <c:pt idx="660">
                  <c:v>63,6</c:v>
                </c:pt>
                <c:pt idx="661">
                  <c:v>63,7</c:v>
                </c:pt>
                <c:pt idx="662">
                  <c:v>63,8</c:v>
                </c:pt>
                <c:pt idx="663">
                  <c:v>63,9</c:v>
                </c:pt>
                <c:pt idx="664">
                  <c:v>64</c:v>
                </c:pt>
                <c:pt idx="665">
                  <c:v>64,1</c:v>
                </c:pt>
                <c:pt idx="666">
                  <c:v>64,2</c:v>
                </c:pt>
                <c:pt idx="667">
                  <c:v>64,3</c:v>
                </c:pt>
                <c:pt idx="668">
                  <c:v>64,4</c:v>
                </c:pt>
                <c:pt idx="669">
                  <c:v>64,5</c:v>
                </c:pt>
                <c:pt idx="670">
                  <c:v>64,6</c:v>
                </c:pt>
                <c:pt idx="671">
                  <c:v>64,7</c:v>
                </c:pt>
                <c:pt idx="672">
                  <c:v>64,8</c:v>
                </c:pt>
                <c:pt idx="673">
                  <c:v>64,9</c:v>
                </c:pt>
                <c:pt idx="674">
                  <c:v>65</c:v>
                </c:pt>
                <c:pt idx="675">
                  <c:v>65,1</c:v>
                </c:pt>
                <c:pt idx="676">
                  <c:v>65,2</c:v>
                </c:pt>
                <c:pt idx="677">
                  <c:v>65,3</c:v>
                </c:pt>
                <c:pt idx="678">
                  <c:v>65,4</c:v>
                </c:pt>
                <c:pt idx="679">
                  <c:v>65,5</c:v>
                </c:pt>
                <c:pt idx="680">
                  <c:v>65,6</c:v>
                </c:pt>
                <c:pt idx="681">
                  <c:v>65,7</c:v>
                </c:pt>
                <c:pt idx="682">
                  <c:v>65,8</c:v>
                </c:pt>
                <c:pt idx="683">
                  <c:v>65,9</c:v>
                </c:pt>
                <c:pt idx="684">
                  <c:v>66</c:v>
                </c:pt>
                <c:pt idx="685">
                  <c:v>66,1</c:v>
                </c:pt>
                <c:pt idx="686">
                  <c:v>66,2</c:v>
                </c:pt>
                <c:pt idx="687">
                  <c:v>66,3</c:v>
                </c:pt>
                <c:pt idx="688">
                  <c:v>66,4</c:v>
                </c:pt>
                <c:pt idx="689">
                  <c:v>66,5</c:v>
                </c:pt>
                <c:pt idx="690">
                  <c:v>66,6</c:v>
                </c:pt>
                <c:pt idx="691">
                  <c:v>66,7</c:v>
                </c:pt>
                <c:pt idx="692">
                  <c:v>66,8</c:v>
                </c:pt>
                <c:pt idx="693">
                  <c:v>66,9</c:v>
                </c:pt>
                <c:pt idx="694">
                  <c:v>67</c:v>
                </c:pt>
                <c:pt idx="695">
                  <c:v>67,1</c:v>
                </c:pt>
                <c:pt idx="696">
                  <c:v>67,2</c:v>
                </c:pt>
                <c:pt idx="697">
                  <c:v>67,3</c:v>
                </c:pt>
                <c:pt idx="698">
                  <c:v>67,4</c:v>
                </c:pt>
                <c:pt idx="699">
                  <c:v>67,5</c:v>
                </c:pt>
                <c:pt idx="700">
                  <c:v>67,6</c:v>
                </c:pt>
                <c:pt idx="701">
                  <c:v>67,7</c:v>
                </c:pt>
                <c:pt idx="702">
                  <c:v>67,8</c:v>
                </c:pt>
                <c:pt idx="703">
                  <c:v>67,9</c:v>
                </c:pt>
                <c:pt idx="704">
                  <c:v>68</c:v>
                </c:pt>
                <c:pt idx="705">
                  <c:v>68,1</c:v>
                </c:pt>
                <c:pt idx="706">
                  <c:v>68,2</c:v>
                </c:pt>
                <c:pt idx="707">
                  <c:v>68,3</c:v>
                </c:pt>
                <c:pt idx="708">
                  <c:v>68,4</c:v>
                </c:pt>
                <c:pt idx="709">
                  <c:v>68,5</c:v>
                </c:pt>
                <c:pt idx="710">
                  <c:v>68,6</c:v>
                </c:pt>
                <c:pt idx="711">
                  <c:v>68,7</c:v>
                </c:pt>
                <c:pt idx="712">
                  <c:v>68,8</c:v>
                </c:pt>
                <c:pt idx="713">
                  <c:v>68,9</c:v>
                </c:pt>
                <c:pt idx="714">
                  <c:v>69</c:v>
                </c:pt>
                <c:pt idx="715">
                  <c:v>69,1</c:v>
                </c:pt>
                <c:pt idx="716">
                  <c:v>69,2</c:v>
                </c:pt>
                <c:pt idx="717">
                  <c:v>69,3</c:v>
                </c:pt>
                <c:pt idx="718">
                  <c:v>69,4</c:v>
                </c:pt>
                <c:pt idx="719">
                  <c:v>69,5</c:v>
                </c:pt>
                <c:pt idx="720">
                  <c:v>69,6</c:v>
                </c:pt>
                <c:pt idx="721">
                  <c:v>69,7</c:v>
                </c:pt>
                <c:pt idx="722">
                  <c:v>69,8</c:v>
                </c:pt>
                <c:pt idx="723">
                  <c:v>69,9</c:v>
                </c:pt>
                <c:pt idx="724">
                  <c:v>70</c:v>
                </c:pt>
                <c:pt idx="725">
                  <c:v>70,1</c:v>
                </c:pt>
                <c:pt idx="726">
                  <c:v>70,2</c:v>
                </c:pt>
                <c:pt idx="727">
                  <c:v>70,3</c:v>
                </c:pt>
                <c:pt idx="728">
                  <c:v>70,4</c:v>
                </c:pt>
                <c:pt idx="729">
                  <c:v>70,5</c:v>
                </c:pt>
                <c:pt idx="730">
                  <c:v>70,6</c:v>
                </c:pt>
                <c:pt idx="731">
                  <c:v>70,7</c:v>
                </c:pt>
                <c:pt idx="732">
                  <c:v>70,8</c:v>
                </c:pt>
                <c:pt idx="733">
                  <c:v>70,9</c:v>
                </c:pt>
                <c:pt idx="734">
                  <c:v>71</c:v>
                </c:pt>
                <c:pt idx="735">
                  <c:v>71,1</c:v>
                </c:pt>
                <c:pt idx="736">
                  <c:v>71,2</c:v>
                </c:pt>
                <c:pt idx="737">
                  <c:v>71,3</c:v>
                </c:pt>
                <c:pt idx="738">
                  <c:v>71,4</c:v>
                </c:pt>
                <c:pt idx="739">
                  <c:v>71,5</c:v>
                </c:pt>
                <c:pt idx="740">
                  <c:v>71,6</c:v>
                </c:pt>
                <c:pt idx="741">
                  <c:v>71,7</c:v>
                </c:pt>
                <c:pt idx="742">
                  <c:v>71,8</c:v>
                </c:pt>
                <c:pt idx="743">
                  <c:v>71,9</c:v>
                </c:pt>
                <c:pt idx="744">
                  <c:v>72</c:v>
                </c:pt>
                <c:pt idx="745">
                  <c:v>72,1</c:v>
                </c:pt>
                <c:pt idx="746">
                  <c:v>72,2</c:v>
                </c:pt>
                <c:pt idx="747">
                  <c:v>72,3</c:v>
                </c:pt>
                <c:pt idx="748">
                  <c:v>72,4</c:v>
                </c:pt>
                <c:pt idx="749">
                  <c:v>72,5</c:v>
                </c:pt>
                <c:pt idx="750">
                  <c:v>72,6</c:v>
                </c:pt>
                <c:pt idx="751">
                  <c:v>72,7</c:v>
                </c:pt>
                <c:pt idx="752">
                  <c:v>72,8</c:v>
                </c:pt>
                <c:pt idx="753">
                  <c:v>72,9</c:v>
                </c:pt>
                <c:pt idx="754">
                  <c:v>73</c:v>
                </c:pt>
                <c:pt idx="755">
                  <c:v>73,1</c:v>
                </c:pt>
                <c:pt idx="756">
                  <c:v>73,2</c:v>
                </c:pt>
                <c:pt idx="757">
                  <c:v>73,3</c:v>
                </c:pt>
                <c:pt idx="758">
                  <c:v>73,4</c:v>
                </c:pt>
                <c:pt idx="759">
                  <c:v>73,5</c:v>
                </c:pt>
                <c:pt idx="760">
                  <c:v>73,6</c:v>
                </c:pt>
                <c:pt idx="761">
                  <c:v>73,7</c:v>
                </c:pt>
                <c:pt idx="762">
                  <c:v>73,8</c:v>
                </c:pt>
                <c:pt idx="763">
                  <c:v>73,9</c:v>
                </c:pt>
                <c:pt idx="764">
                  <c:v>74</c:v>
                </c:pt>
                <c:pt idx="765">
                  <c:v>74,1</c:v>
                </c:pt>
                <c:pt idx="766">
                  <c:v>74,2</c:v>
                </c:pt>
                <c:pt idx="767">
                  <c:v>74,3</c:v>
                </c:pt>
                <c:pt idx="768">
                  <c:v>74,4</c:v>
                </c:pt>
                <c:pt idx="769">
                  <c:v>74,5</c:v>
                </c:pt>
                <c:pt idx="770">
                  <c:v>74,6</c:v>
                </c:pt>
                <c:pt idx="771">
                  <c:v>74,7</c:v>
                </c:pt>
                <c:pt idx="772">
                  <c:v>74,8</c:v>
                </c:pt>
                <c:pt idx="773">
                  <c:v>74,9</c:v>
                </c:pt>
                <c:pt idx="774">
                  <c:v>75</c:v>
                </c:pt>
                <c:pt idx="775">
                  <c:v>75,1</c:v>
                </c:pt>
                <c:pt idx="776">
                  <c:v>75,2</c:v>
                </c:pt>
                <c:pt idx="777">
                  <c:v>75,3</c:v>
                </c:pt>
                <c:pt idx="778">
                  <c:v>75,4</c:v>
                </c:pt>
                <c:pt idx="779">
                  <c:v>75,5</c:v>
                </c:pt>
                <c:pt idx="780">
                  <c:v>75,6</c:v>
                </c:pt>
                <c:pt idx="781">
                  <c:v>75,7</c:v>
                </c:pt>
                <c:pt idx="782">
                  <c:v>75,8</c:v>
                </c:pt>
                <c:pt idx="783">
                  <c:v>75,9</c:v>
                </c:pt>
                <c:pt idx="784">
                  <c:v>76</c:v>
                </c:pt>
                <c:pt idx="785">
                  <c:v>76,1</c:v>
                </c:pt>
                <c:pt idx="786">
                  <c:v>76,2</c:v>
                </c:pt>
                <c:pt idx="787">
                  <c:v>76,3</c:v>
                </c:pt>
                <c:pt idx="788">
                  <c:v>76,4</c:v>
                </c:pt>
                <c:pt idx="789">
                  <c:v>76,5</c:v>
                </c:pt>
                <c:pt idx="790">
                  <c:v>76,6</c:v>
                </c:pt>
                <c:pt idx="791">
                  <c:v>76,7</c:v>
                </c:pt>
                <c:pt idx="792">
                  <c:v>76,8</c:v>
                </c:pt>
                <c:pt idx="793">
                  <c:v>76,9</c:v>
                </c:pt>
                <c:pt idx="794">
                  <c:v>77</c:v>
                </c:pt>
                <c:pt idx="795">
                  <c:v>77,1</c:v>
                </c:pt>
                <c:pt idx="796">
                  <c:v>77,2</c:v>
                </c:pt>
                <c:pt idx="797">
                  <c:v>77,3</c:v>
                </c:pt>
                <c:pt idx="798">
                  <c:v>77,4</c:v>
                </c:pt>
                <c:pt idx="799">
                  <c:v>77,5</c:v>
                </c:pt>
                <c:pt idx="800">
                  <c:v>77,6</c:v>
                </c:pt>
                <c:pt idx="801">
                  <c:v>77,7</c:v>
                </c:pt>
                <c:pt idx="802">
                  <c:v>77,8</c:v>
                </c:pt>
                <c:pt idx="803">
                  <c:v>77,9</c:v>
                </c:pt>
                <c:pt idx="804">
                  <c:v>78</c:v>
                </c:pt>
                <c:pt idx="805">
                  <c:v>78,1</c:v>
                </c:pt>
                <c:pt idx="806">
                  <c:v>78,2</c:v>
                </c:pt>
                <c:pt idx="807">
                  <c:v>78,3</c:v>
                </c:pt>
                <c:pt idx="808">
                  <c:v>78,4</c:v>
                </c:pt>
                <c:pt idx="809">
                  <c:v>78,5</c:v>
                </c:pt>
                <c:pt idx="810">
                  <c:v>78,6</c:v>
                </c:pt>
                <c:pt idx="811">
                  <c:v>78,7</c:v>
                </c:pt>
                <c:pt idx="812">
                  <c:v>78,8</c:v>
                </c:pt>
                <c:pt idx="813">
                  <c:v>78,9</c:v>
                </c:pt>
                <c:pt idx="814">
                  <c:v>79</c:v>
                </c:pt>
                <c:pt idx="815">
                  <c:v>79,1</c:v>
                </c:pt>
                <c:pt idx="816">
                  <c:v>79,2</c:v>
                </c:pt>
                <c:pt idx="817">
                  <c:v>79,3</c:v>
                </c:pt>
                <c:pt idx="818">
                  <c:v>79,4</c:v>
                </c:pt>
                <c:pt idx="819">
                  <c:v>79,5</c:v>
                </c:pt>
                <c:pt idx="820">
                  <c:v>79,6</c:v>
                </c:pt>
                <c:pt idx="821">
                  <c:v>79,7</c:v>
                </c:pt>
                <c:pt idx="822">
                  <c:v>79,8</c:v>
                </c:pt>
                <c:pt idx="823">
                  <c:v>79,9</c:v>
                </c:pt>
                <c:pt idx="824">
                  <c:v>80</c:v>
                </c:pt>
                <c:pt idx="825">
                  <c:v>80,1</c:v>
                </c:pt>
                <c:pt idx="826">
                  <c:v>80,2</c:v>
                </c:pt>
                <c:pt idx="827">
                  <c:v>80,3</c:v>
                </c:pt>
                <c:pt idx="828">
                  <c:v>80,4</c:v>
                </c:pt>
                <c:pt idx="829">
                  <c:v>80,5</c:v>
                </c:pt>
                <c:pt idx="830">
                  <c:v>80,6</c:v>
                </c:pt>
                <c:pt idx="831">
                  <c:v>80,7</c:v>
                </c:pt>
                <c:pt idx="832">
                  <c:v>80,8</c:v>
                </c:pt>
                <c:pt idx="833">
                  <c:v>80,9</c:v>
                </c:pt>
                <c:pt idx="834">
                  <c:v>81</c:v>
                </c:pt>
                <c:pt idx="835">
                  <c:v>81,1</c:v>
                </c:pt>
                <c:pt idx="836">
                  <c:v>81,2</c:v>
                </c:pt>
                <c:pt idx="837">
                  <c:v>81,3</c:v>
                </c:pt>
                <c:pt idx="838">
                  <c:v>81,4</c:v>
                </c:pt>
                <c:pt idx="839">
                  <c:v>81,5</c:v>
                </c:pt>
                <c:pt idx="840">
                  <c:v>81,6</c:v>
                </c:pt>
                <c:pt idx="841">
                  <c:v>81,7</c:v>
                </c:pt>
                <c:pt idx="842">
                  <c:v>81,8</c:v>
                </c:pt>
                <c:pt idx="843">
                  <c:v>81,9</c:v>
                </c:pt>
                <c:pt idx="844">
                  <c:v>82</c:v>
                </c:pt>
                <c:pt idx="845">
                  <c:v>82,1</c:v>
                </c:pt>
                <c:pt idx="846">
                  <c:v>82,2</c:v>
                </c:pt>
                <c:pt idx="847">
                  <c:v>82,3</c:v>
                </c:pt>
                <c:pt idx="848">
                  <c:v>82,4</c:v>
                </c:pt>
                <c:pt idx="849">
                  <c:v>82,5</c:v>
                </c:pt>
                <c:pt idx="850">
                  <c:v>82,6</c:v>
                </c:pt>
                <c:pt idx="851">
                  <c:v>82,7</c:v>
                </c:pt>
                <c:pt idx="852">
                  <c:v>82,8</c:v>
                </c:pt>
                <c:pt idx="853">
                  <c:v>82,9</c:v>
                </c:pt>
                <c:pt idx="854">
                  <c:v>83</c:v>
                </c:pt>
                <c:pt idx="855">
                  <c:v>83,1</c:v>
                </c:pt>
                <c:pt idx="856">
                  <c:v>83,2</c:v>
                </c:pt>
                <c:pt idx="857">
                  <c:v>83,3</c:v>
                </c:pt>
                <c:pt idx="858">
                  <c:v>83,4</c:v>
                </c:pt>
                <c:pt idx="859">
                  <c:v>83,5</c:v>
                </c:pt>
                <c:pt idx="860">
                  <c:v>83,6</c:v>
                </c:pt>
                <c:pt idx="861">
                  <c:v>83,7</c:v>
                </c:pt>
                <c:pt idx="862">
                  <c:v>83,8</c:v>
                </c:pt>
                <c:pt idx="863">
                  <c:v>83,9</c:v>
                </c:pt>
                <c:pt idx="864">
                  <c:v>84</c:v>
                </c:pt>
                <c:pt idx="865">
                  <c:v>84,1</c:v>
                </c:pt>
                <c:pt idx="866">
                  <c:v>84,2</c:v>
                </c:pt>
                <c:pt idx="867">
                  <c:v>84,3</c:v>
                </c:pt>
                <c:pt idx="868">
                  <c:v>84,4</c:v>
                </c:pt>
                <c:pt idx="869">
                  <c:v>84,5</c:v>
                </c:pt>
                <c:pt idx="870">
                  <c:v>84,6</c:v>
                </c:pt>
                <c:pt idx="871">
                  <c:v>84,7</c:v>
                </c:pt>
                <c:pt idx="872">
                  <c:v>84,8</c:v>
                </c:pt>
                <c:pt idx="873">
                  <c:v>84,9</c:v>
                </c:pt>
                <c:pt idx="874">
                  <c:v>85</c:v>
                </c:pt>
                <c:pt idx="875">
                  <c:v>85,1</c:v>
                </c:pt>
                <c:pt idx="876">
                  <c:v>85,2</c:v>
                </c:pt>
                <c:pt idx="877">
                  <c:v>85,3</c:v>
                </c:pt>
                <c:pt idx="878">
                  <c:v>85,4</c:v>
                </c:pt>
                <c:pt idx="879">
                  <c:v>85,5</c:v>
                </c:pt>
                <c:pt idx="880">
                  <c:v>85,6</c:v>
                </c:pt>
                <c:pt idx="881">
                  <c:v>85,7</c:v>
                </c:pt>
                <c:pt idx="882">
                  <c:v>85,8</c:v>
                </c:pt>
                <c:pt idx="883">
                  <c:v>85,9</c:v>
                </c:pt>
                <c:pt idx="884">
                  <c:v>86</c:v>
                </c:pt>
                <c:pt idx="885">
                  <c:v>86,1</c:v>
                </c:pt>
                <c:pt idx="886">
                  <c:v>86,2</c:v>
                </c:pt>
                <c:pt idx="887">
                  <c:v>86,3</c:v>
                </c:pt>
                <c:pt idx="888">
                  <c:v>86,4</c:v>
                </c:pt>
                <c:pt idx="889">
                  <c:v>86,5</c:v>
                </c:pt>
                <c:pt idx="890">
                  <c:v>86,6</c:v>
                </c:pt>
                <c:pt idx="891">
                  <c:v>86,7</c:v>
                </c:pt>
                <c:pt idx="892">
                  <c:v>86,8</c:v>
                </c:pt>
                <c:pt idx="893">
                  <c:v>86,9</c:v>
                </c:pt>
                <c:pt idx="894">
                  <c:v>87</c:v>
                </c:pt>
                <c:pt idx="895">
                  <c:v>87,1</c:v>
                </c:pt>
                <c:pt idx="896">
                  <c:v>87,2</c:v>
                </c:pt>
                <c:pt idx="897">
                  <c:v>87,3</c:v>
                </c:pt>
                <c:pt idx="898">
                  <c:v>87,4</c:v>
                </c:pt>
                <c:pt idx="899">
                  <c:v>87,5</c:v>
                </c:pt>
              </c:strCache>
            </c:strRef>
          </c:cat>
          <c:val>
            <c:numRef>
              <c:f>Sheet1!$C$2:$C$901</c:f>
              <c:numCache>
                <c:formatCode>General</c:formatCode>
                <c:ptCount val="900"/>
                <c:pt idx="0">
                  <c:v>-1.426E-3</c:v>
                </c:pt>
                <c:pt idx="1">
                  <c:v>-1.354E-3</c:v>
                </c:pt>
                <c:pt idx="2">
                  <c:v>-1.4580000000000001E-3</c:v>
                </c:pt>
                <c:pt idx="3">
                  <c:v>-1.521E-3</c:v>
                </c:pt>
                <c:pt idx="4">
                  <c:v>-1.2800000000000001E-3</c:v>
                </c:pt>
                <c:pt idx="5">
                  <c:v>-1.351E-3</c:v>
                </c:pt>
                <c:pt idx="6">
                  <c:v>-1.464E-3</c:v>
                </c:pt>
                <c:pt idx="7">
                  <c:v>-1.3569999999999999E-3</c:v>
                </c:pt>
                <c:pt idx="8">
                  <c:v>-1.5399999999999999E-3</c:v>
                </c:pt>
                <c:pt idx="9">
                  <c:v>-1.369E-3</c:v>
                </c:pt>
                <c:pt idx="10">
                  <c:v>-1.3910000000000001E-3</c:v>
                </c:pt>
                <c:pt idx="11">
                  <c:v>-1.781E-3</c:v>
                </c:pt>
                <c:pt idx="12">
                  <c:v>-1.472E-3</c:v>
                </c:pt>
                <c:pt idx="13">
                  <c:v>-1.58E-3</c:v>
                </c:pt>
                <c:pt idx="14">
                  <c:v>-1.32E-3</c:v>
                </c:pt>
                <c:pt idx="15">
                  <c:v>-1.552E-3</c:v>
                </c:pt>
                <c:pt idx="16">
                  <c:v>-1.5839999999999999E-3</c:v>
                </c:pt>
                <c:pt idx="17">
                  <c:v>-1.4710000000000001E-3</c:v>
                </c:pt>
                <c:pt idx="18">
                  <c:v>-1.6689999999999999E-3</c:v>
                </c:pt>
                <c:pt idx="19">
                  <c:v>-1.5349999999999999E-3</c:v>
                </c:pt>
                <c:pt idx="20">
                  <c:v>-1.64E-3</c:v>
                </c:pt>
                <c:pt idx="21">
                  <c:v>-1.5120000000000001E-3</c:v>
                </c:pt>
                <c:pt idx="22">
                  <c:v>-1.382E-3</c:v>
                </c:pt>
                <c:pt idx="23">
                  <c:v>-1.403E-3</c:v>
                </c:pt>
                <c:pt idx="24">
                  <c:v>5.0109000000000001E-2</c:v>
                </c:pt>
                <c:pt idx="25">
                  <c:v>7.1719000000000005E-2</c:v>
                </c:pt>
                <c:pt idx="26">
                  <c:v>6.8164000000000002E-2</c:v>
                </c:pt>
                <c:pt idx="27">
                  <c:v>7.3510000000000006E-2</c:v>
                </c:pt>
                <c:pt idx="28">
                  <c:v>8.4986999999999993E-2</c:v>
                </c:pt>
                <c:pt idx="29">
                  <c:v>8.4489999999999996E-2</c:v>
                </c:pt>
                <c:pt idx="30">
                  <c:v>9.2464000000000005E-2</c:v>
                </c:pt>
                <c:pt idx="31">
                  <c:v>9.8103999999999997E-2</c:v>
                </c:pt>
                <c:pt idx="32">
                  <c:v>7.2431999999999996E-2</c:v>
                </c:pt>
                <c:pt idx="33">
                  <c:v>7.9249E-2</c:v>
                </c:pt>
                <c:pt idx="34">
                  <c:v>8.5082000000000005E-2</c:v>
                </c:pt>
                <c:pt idx="35">
                  <c:v>8.5305000000000006E-2</c:v>
                </c:pt>
                <c:pt idx="36">
                  <c:v>9.5201999999999995E-2</c:v>
                </c:pt>
                <c:pt idx="37">
                  <c:v>9.5297000000000007E-2</c:v>
                </c:pt>
                <c:pt idx="38">
                  <c:v>9.8285999999999998E-2</c:v>
                </c:pt>
                <c:pt idx="39">
                  <c:v>0.10115300000000001</c:v>
                </c:pt>
                <c:pt idx="40">
                  <c:v>0.13286999999999999</c:v>
                </c:pt>
                <c:pt idx="41">
                  <c:v>0.13241700000000001</c:v>
                </c:pt>
                <c:pt idx="42">
                  <c:v>0.13264400000000001</c:v>
                </c:pt>
                <c:pt idx="43">
                  <c:v>0.125386</c:v>
                </c:pt>
                <c:pt idx="44">
                  <c:v>0.13369200000000001</c:v>
                </c:pt>
                <c:pt idx="45">
                  <c:v>0.128526</c:v>
                </c:pt>
                <c:pt idx="46">
                  <c:v>9.4158000000000006E-2</c:v>
                </c:pt>
                <c:pt idx="47">
                  <c:v>0.11242000000000001</c:v>
                </c:pt>
                <c:pt idx="48">
                  <c:v>0.12882399999999999</c:v>
                </c:pt>
                <c:pt idx="49">
                  <c:v>0.109974</c:v>
                </c:pt>
                <c:pt idx="50">
                  <c:v>0.109666</c:v>
                </c:pt>
                <c:pt idx="51">
                  <c:v>0.10971400000000001</c:v>
                </c:pt>
                <c:pt idx="52">
                  <c:v>0.11024200000000001</c:v>
                </c:pt>
                <c:pt idx="53">
                  <c:v>0.109059</c:v>
                </c:pt>
                <c:pt idx="54">
                  <c:v>9.7819000000000003E-2</c:v>
                </c:pt>
                <c:pt idx="55">
                  <c:v>0.15568199999999999</c:v>
                </c:pt>
                <c:pt idx="56">
                  <c:v>0.130907</c:v>
                </c:pt>
                <c:pt idx="57">
                  <c:v>0.146616</c:v>
                </c:pt>
                <c:pt idx="58">
                  <c:v>0.13069800000000001</c:v>
                </c:pt>
                <c:pt idx="59">
                  <c:v>0.15054000000000001</c:v>
                </c:pt>
                <c:pt idx="60">
                  <c:v>0.201904</c:v>
                </c:pt>
                <c:pt idx="61">
                  <c:v>0.16531799999999999</c:v>
                </c:pt>
                <c:pt idx="62">
                  <c:v>0.15937999999999999</c:v>
                </c:pt>
                <c:pt idx="63">
                  <c:v>0.17532400000000001</c:v>
                </c:pt>
                <c:pt idx="64">
                  <c:v>0.174044</c:v>
                </c:pt>
                <c:pt idx="65">
                  <c:v>0.17882200000000001</c:v>
                </c:pt>
                <c:pt idx="66">
                  <c:v>0.200402</c:v>
                </c:pt>
                <c:pt idx="67">
                  <c:v>0.22664000000000001</c:v>
                </c:pt>
                <c:pt idx="68">
                  <c:v>0.212228</c:v>
                </c:pt>
                <c:pt idx="69">
                  <c:v>0.19057099999999999</c:v>
                </c:pt>
                <c:pt idx="70">
                  <c:v>0.17557900000000001</c:v>
                </c:pt>
                <c:pt idx="71">
                  <c:v>0.19423799999999999</c:v>
                </c:pt>
                <c:pt idx="72">
                  <c:v>0.19978000000000001</c:v>
                </c:pt>
                <c:pt idx="73">
                  <c:v>0.20857999999999999</c:v>
                </c:pt>
                <c:pt idx="74">
                  <c:v>0.21833</c:v>
                </c:pt>
                <c:pt idx="75">
                  <c:v>0.209565</c:v>
                </c:pt>
                <c:pt idx="76">
                  <c:v>0.204626</c:v>
                </c:pt>
                <c:pt idx="77">
                  <c:v>0.20167099999999999</c:v>
                </c:pt>
                <c:pt idx="78">
                  <c:v>0.19895099999999999</c:v>
                </c:pt>
                <c:pt idx="79">
                  <c:v>0.20618500000000001</c:v>
                </c:pt>
                <c:pt idx="80">
                  <c:v>0.19586999999999999</c:v>
                </c:pt>
                <c:pt idx="81">
                  <c:v>0.18742900000000001</c:v>
                </c:pt>
                <c:pt idx="82">
                  <c:v>0.197828</c:v>
                </c:pt>
                <c:pt idx="83">
                  <c:v>0.20504900000000001</c:v>
                </c:pt>
                <c:pt idx="84">
                  <c:v>0.20793300000000001</c:v>
                </c:pt>
                <c:pt idx="85">
                  <c:v>0.17830599999999999</c:v>
                </c:pt>
                <c:pt idx="86">
                  <c:v>0.22799700000000001</c:v>
                </c:pt>
                <c:pt idx="87">
                  <c:v>0.220334</c:v>
                </c:pt>
                <c:pt idx="88">
                  <c:v>0.21395500000000001</c:v>
                </c:pt>
                <c:pt idx="89">
                  <c:v>0.19797200000000001</c:v>
                </c:pt>
                <c:pt idx="90">
                  <c:v>0.17798900000000001</c:v>
                </c:pt>
                <c:pt idx="91">
                  <c:v>0.18163099999999999</c:v>
                </c:pt>
                <c:pt idx="92">
                  <c:v>0.17747599999999999</c:v>
                </c:pt>
                <c:pt idx="93">
                  <c:v>0.18138099999999999</c:v>
                </c:pt>
                <c:pt idx="94">
                  <c:v>0.17737700000000001</c:v>
                </c:pt>
                <c:pt idx="95">
                  <c:v>0.18027299999999999</c:v>
                </c:pt>
                <c:pt idx="96">
                  <c:v>0.182002</c:v>
                </c:pt>
                <c:pt idx="97">
                  <c:v>0.18199199999999999</c:v>
                </c:pt>
                <c:pt idx="98">
                  <c:v>0.21037800000000001</c:v>
                </c:pt>
                <c:pt idx="99">
                  <c:v>0.196932</c:v>
                </c:pt>
                <c:pt idx="100">
                  <c:v>0.199268</c:v>
                </c:pt>
                <c:pt idx="101">
                  <c:v>0.24762700000000001</c:v>
                </c:pt>
                <c:pt idx="102">
                  <c:v>0.22992699999999999</c:v>
                </c:pt>
                <c:pt idx="103">
                  <c:v>0.23708399999999999</c:v>
                </c:pt>
                <c:pt idx="104">
                  <c:v>0.24207600000000001</c:v>
                </c:pt>
                <c:pt idx="105">
                  <c:v>0.194634</c:v>
                </c:pt>
                <c:pt idx="106">
                  <c:v>0.19329099999999999</c:v>
                </c:pt>
                <c:pt idx="107">
                  <c:v>0.20882999999999999</c:v>
                </c:pt>
                <c:pt idx="108">
                  <c:v>0.166436</c:v>
                </c:pt>
                <c:pt idx="109">
                  <c:v>0.16624800000000001</c:v>
                </c:pt>
                <c:pt idx="110">
                  <c:v>0.166799</c:v>
                </c:pt>
                <c:pt idx="111">
                  <c:v>0.166348</c:v>
                </c:pt>
                <c:pt idx="112">
                  <c:v>0.167827</c:v>
                </c:pt>
                <c:pt idx="113">
                  <c:v>0.16592699999999999</c:v>
                </c:pt>
                <c:pt idx="114">
                  <c:v>0.16981099999999999</c:v>
                </c:pt>
                <c:pt idx="115">
                  <c:v>0.165802</c:v>
                </c:pt>
                <c:pt idx="116">
                  <c:v>0.166357</c:v>
                </c:pt>
                <c:pt idx="117">
                  <c:v>0.16658000000000001</c:v>
                </c:pt>
                <c:pt idx="118">
                  <c:v>0.180613</c:v>
                </c:pt>
                <c:pt idx="119">
                  <c:v>0.17075899999999999</c:v>
                </c:pt>
                <c:pt idx="120">
                  <c:v>0.16689399999999999</c:v>
                </c:pt>
                <c:pt idx="121">
                  <c:v>0.16591</c:v>
                </c:pt>
                <c:pt idx="122">
                  <c:v>0.17207700000000001</c:v>
                </c:pt>
                <c:pt idx="123">
                  <c:v>0.1875</c:v>
                </c:pt>
                <c:pt idx="124">
                  <c:v>0.198549</c:v>
                </c:pt>
                <c:pt idx="125">
                  <c:v>0.19634499999999999</c:v>
                </c:pt>
                <c:pt idx="126">
                  <c:v>0.19434699999999999</c:v>
                </c:pt>
                <c:pt idx="127">
                  <c:v>0.198074</c:v>
                </c:pt>
                <c:pt idx="128">
                  <c:v>0.17573900000000001</c:v>
                </c:pt>
                <c:pt idx="129">
                  <c:v>0.176592</c:v>
                </c:pt>
                <c:pt idx="130">
                  <c:v>0.173622</c:v>
                </c:pt>
                <c:pt idx="131">
                  <c:v>0.18409300000000001</c:v>
                </c:pt>
                <c:pt idx="132">
                  <c:v>0.173452</c:v>
                </c:pt>
                <c:pt idx="133">
                  <c:v>0.26298300000000002</c:v>
                </c:pt>
                <c:pt idx="134">
                  <c:v>0.174683</c:v>
                </c:pt>
                <c:pt idx="135">
                  <c:v>0.18510699999999999</c:v>
                </c:pt>
                <c:pt idx="136">
                  <c:v>0.17437800000000001</c:v>
                </c:pt>
                <c:pt idx="137">
                  <c:v>0.17369200000000001</c:v>
                </c:pt>
                <c:pt idx="138">
                  <c:v>0.20155999999999999</c:v>
                </c:pt>
                <c:pt idx="139">
                  <c:v>0.19708600000000001</c:v>
                </c:pt>
                <c:pt idx="140">
                  <c:v>0.19880900000000001</c:v>
                </c:pt>
                <c:pt idx="141">
                  <c:v>0.198073</c:v>
                </c:pt>
                <c:pt idx="142">
                  <c:v>0.19785700000000001</c:v>
                </c:pt>
                <c:pt idx="143">
                  <c:v>0.201376</c:v>
                </c:pt>
                <c:pt idx="144">
                  <c:v>0.19564200000000001</c:v>
                </c:pt>
                <c:pt idx="145">
                  <c:v>0.19925599999999999</c:v>
                </c:pt>
                <c:pt idx="146">
                  <c:v>0.20277700000000001</c:v>
                </c:pt>
                <c:pt idx="147">
                  <c:v>0.209172</c:v>
                </c:pt>
                <c:pt idx="148">
                  <c:v>0.18743099999999999</c:v>
                </c:pt>
                <c:pt idx="149">
                  <c:v>0.18939900000000001</c:v>
                </c:pt>
                <c:pt idx="150">
                  <c:v>0.20402100000000001</c:v>
                </c:pt>
                <c:pt idx="151">
                  <c:v>0.191825</c:v>
                </c:pt>
                <c:pt idx="152">
                  <c:v>0.198131</c:v>
                </c:pt>
                <c:pt idx="153">
                  <c:v>0.194491</c:v>
                </c:pt>
                <c:pt idx="154">
                  <c:v>0.190024</c:v>
                </c:pt>
                <c:pt idx="155">
                  <c:v>0.20050699999999999</c:v>
                </c:pt>
                <c:pt idx="156">
                  <c:v>0.192472</c:v>
                </c:pt>
                <c:pt idx="157">
                  <c:v>0.18971399999999999</c:v>
                </c:pt>
                <c:pt idx="158">
                  <c:v>0.19928100000000001</c:v>
                </c:pt>
                <c:pt idx="159">
                  <c:v>0.194413</c:v>
                </c:pt>
                <c:pt idx="160">
                  <c:v>0.20102200000000001</c:v>
                </c:pt>
                <c:pt idx="161">
                  <c:v>0.18993399999999999</c:v>
                </c:pt>
                <c:pt idx="162">
                  <c:v>0.194246</c:v>
                </c:pt>
                <c:pt idx="163">
                  <c:v>0.19233800000000001</c:v>
                </c:pt>
                <c:pt idx="164">
                  <c:v>0.191196</c:v>
                </c:pt>
                <c:pt idx="165">
                  <c:v>0.20699899999999999</c:v>
                </c:pt>
                <c:pt idx="166">
                  <c:v>0.198489</c:v>
                </c:pt>
                <c:pt idx="167">
                  <c:v>0.22067400000000001</c:v>
                </c:pt>
                <c:pt idx="168">
                  <c:v>0.22900200000000001</c:v>
                </c:pt>
                <c:pt idx="169">
                  <c:v>0.222778</c:v>
                </c:pt>
                <c:pt idx="170">
                  <c:v>0.19769900000000001</c:v>
                </c:pt>
                <c:pt idx="171">
                  <c:v>0.199959</c:v>
                </c:pt>
                <c:pt idx="172">
                  <c:v>0.22143599999999999</c:v>
                </c:pt>
                <c:pt idx="173">
                  <c:v>0.21899099999999999</c:v>
                </c:pt>
                <c:pt idx="174">
                  <c:v>0.203954</c:v>
                </c:pt>
                <c:pt idx="175">
                  <c:v>0.20746400000000001</c:v>
                </c:pt>
                <c:pt idx="176">
                  <c:v>0.20524500000000001</c:v>
                </c:pt>
                <c:pt idx="177">
                  <c:v>0.20119200000000001</c:v>
                </c:pt>
                <c:pt idx="178">
                  <c:v>0.20461699999999999</c:v>
                </c:pt>
                <c:pt idx="179">
                  <c:v>0.199735</c:v>
                </c:pt>
                <c:pt idx="180">
                  <c:v>0.20219200000000001</c:v>
                </c:pt>
                <c:pt idx="181">
                  <c:v>0.21183299999999999</c:v>
                </c:pt>
                <c:pt idx="182">
                  <c:v>0.190301</c:v>
                </c:pt>
                <c:pt idx="183">
                  <c:v>0.190557</c:v>
                </c:pt>
                <c:pt idx="184">
                  <c:v>0.19645099999999999</c:v>
                </c:pt>
                <c:pt idx="185">
                  <c:v>0.19287599999999999</c:v>
                </c:pt>
                <c:pt idx="186">
                  <c:v>0.21965100000000001</c:v>
                </c:pt>
                <c:pt idx="187">
                  <c:v>0.19896800000000001</c:v>
                </c:pt>
                <c:pt idx="188">
                  <c:v>0.19431399999999999</c:v>
                </c:pt>
                <c:pt idx="189">
                  <c:v>0.19329399999999999</c:v>
                </c:pt>
                <c:pt idx="190">
                  <c:v>0.19550600000000001</c:v>
                </c:pt>
                <c:pt idx="191">
                  <c:v>0.19420299999999999</c:v>
                </c:pt>
                <c:pt idx="192">
                  <c:v>0.19536400000000001</c:v>
                </c:pt>
                <c:pt idx="193">
                  <c:v>0.19237199999999999</c:v>
                </c:pt>
                <c:pt idx="194">
                  <c:v>0.19513900000000001</c:v>
                </c:pt>
                <c:pt idx="195">
                  <c:v>0.19291800000000001</c:v>
                </c:pt>
                <c:pt idx="196">
                  <c:v>0.195052</c:v>
                </c:pt>
                <c:pt idx="197">
                  <c:v>0.189717</c:v>
                </c:pt>
                <c:pt idx="198">
                  <c:v>0.192852</c:v>
                </c:pt>
                <c:pt idx="199">
                  <c:v>0.19120999999999999</c:v>
                </c:pt>
                <c:pt idx="200">
                  <c:v>0.19112299999999999</c:v>
                </c:pt>
                <c:pt idx="201">
                  <c:v>0.19170899999999999</c:v>
                </c:pt>
                <c:pt idx="202">
                  <c:v>0.19364200000000001</c:v>
                </c:pt>
                <c:pt idx="203">
                  <c:v>0.19417799999999999</c:v>
                </c:pt>
                <c:pt idx="204">
                  <c:v>0.19295799999999999</c:v>
                </c:pt>
                <c:pt idx="205">
                  <c:v>0.19420000000000001</c:v>
                </c:pt>
                <c:pt idx="206">
                  <c:v>0.19320399999999999</c:v>
                </c:pt>
                <c:pt idx="207">
                  <c:v>0.192804</c:v>
                </c:pt>
                <c:pt idx="208">
                  <c:v>0.19273100000000001</c:v>
                </c:pt>
                <c:pt idx="209">
                  <c:v>0.190466</c:v>
                </c:pt>
                <c:pt idx="210">
                  <c:v>0.19303100000000001</c:v>
                </c:pt>
                <c:pt idx="211">
                  <c:v>0.192052</c:v>
                </c:pt>
                <c:pt idx="212">
                  <c:v>0.19486200000000001</c:v>
                </c:pt>
                <c:pt idx="213">
                  <c:v>0.190526</c:v>
                </c:pt>
                <c:pt idx="214">
                  <c:v>0.19480600000000001</c:v>
                </c:pt>
                <c:pt idx="215">
                  <c:v>0.18406400000000001</c:v>
                </c:pt>
                <c:pt idx="216">
                  <c:v>0.18499299999999999</c:v>
                </c:pt>
                <c:pt idx="217">
                  <c:v>0.182417</c:v>
                </c:pt>
                <c:pt idx="218">
                  <c:v>0.18460399999999999</c:v>
                </c:pt>
                <c:pt idx="219">
                  <c:v>0.183117</c:v>
                </c:pt>
                <c:pt idx="220">
                  <c:v>0.18418899999999999</c:v>
                </c:pt>
                <c:pt idx="221">
                  <c:v>0.18321399999999999</c:v>
                </c:pt>
                <c:pt idx="222">
                  <c:v>0.19001299999999999</c:v>
                </c:pt>
                <c:pt idx="223">
                  <c:v>0.19428100000000001</c:v>
                </c:pt>
                <c:pt idx="224">
                  <c:v>0.19275400000000001</c:v>
                </c:pt>
                <c:pt idx="225">
                  <c:v>0.19214400000000001</c:v>
                </c:pt>
                <c:pt idx="226">
                  <c:v>0.19655600000000001</c:v>
                </c:pt>
                <c:pt idx="227">
                  <c:v>0.19028</c:v>
                </c:pt>
                <c:pt idx="228">
                  <c:v>0.191247</c:v>
                </c:pt>
                <c:pt idx="229">
                  <c:v>0.18892800000000001</c:v>
                </c:pt>
                <c:pt idx="230">
                  <c:v>0.191773</c:v>
                </c:pt>
                <c:pt idx="231">
                  <c:v>0.19063099999999999</c:v>
                </c:pt>
                <c:pt idx="232">
                  <c:v>0.193248</c:v>
                </c:pt>
                <c:pt idx="233">
                  <c:v>0.18928500000000001</c:v>
                </c:pt>
                <c:pt idx="234">
                  <c:v>0.191223</c:v>
                </c:pt>
                <c:pt idx="235">
                  <c:v>0.19044700000000001</c:v>
                </c:pt>
                <c:pt idx="236">
                  <c:v>0.19114100000000001</c:v>
                </c:pt>
                <c:pt idx="237">
                  <c:v>0.188746</c:v>
                </c:pt>
                <c:pt idx="238">
                  <c:v>0.189999</c:v>
                </c:pt>
                <c:pt idx="239">
                  <c:v>0.19223399999999999</c:v>
                </c:pt>
                <c:pt idx="240">
                  <c:v>0.19100200000000001</c:v>
                </c:pt>
                <c:pt idx="241">
                  <c:v>0.19057099999999999</c:v>
                </c:pt>
                <c:pt idx="242">
                  <c:v>0.191104</c:v>
                </c:pt>
                <c:pt idx="243">
                  <c:v>0.19128600000000001</c:v>
                </c:pt>
                <c:pt idx="244">
                  <c:v>0.190501</c:v>
                </c:pt>
                <c:pt idx="245">
                  <c:v>0.18921299999999999</c:v>
                </c:pt>
                <c:pt idx="246">
                  <c:v>0.19109499999999999</c:v>
                </c:pt>
                <c:pt idx="247">
                  <c:v>0.19053999999999999</c:v>
                </c:pt>
                <c:pt idx="248">
                  <c:v>0.192578</c:v>
                </c:pt>
                <c:pt idx="249">
                  <c:v>0.189466</c:v>
                </c:pt>
                <c:pt idx="250">
                  <c:v>0.191249</c:v>
                </c:pt>
                <c:pt idx="251">
                  <c:v>0.190191</c:v>
                </c:pt>
                <c:pt idx="252">
                  <c:v>0.18989800000000001</c:v>
                </c:pt>
                <c:pt idx="253">
                  <c:v>0.18812200000000001</c:v>
                </c:pt>
                <c:pt idx="254">
                  <c:v>0.18997</c:v>
                </c:pt>
                <c:pt idx="255">
                  <c:v>0.18964900000000001</c:v>
                </c:pt>
                <c:pt idx="256">
                  <c:v>0.19004699999999999</c:v>
                </c:pt>
                <c:pt idx="257">
                  <c:v>0.192383</c:v>
                </c:pt>
                <c:pt idx="258">
                  <c:v>0.19262599999999999</c:v>
                </c:pt>
                <c:pt idx="259">
                  <c:v>0.19179599999999999</c:v>
                </c:pt>
                <c:pt idx="260">
                  <c:v>0.19053400000000001</c:v>
                </c:pt>
                <c:pt idx="261">
                  <c:v>0.18911700000000001</c:v>
                </c:pt>
                <c:pt idx="262">
                  <c:v>0.19051799999999999</c:v>
                </c:pt>
                <c:pt idx="263">
                  <c:v>0.189606</c:v>
                </c:pt>
                <c:pt idx="264">
                  <c:v>0.19142600000000001</c:v>
                </c:pt>
                <c:pt idx="265">
                  <c:v>0.18229300000000001</c:v>
                </c:pt>
                <c:pt idx="266">
                  <c:v>0.185777</c:v>
                </c:pt>
                <c:pt idx="267">
                  <c:v>0.183674</c:v>
                </c:pt>
                <c:pt idx="268">
                  <c:v>0.18459900000000001</c:v>
                </c:pt>
                <c:pt idx="269">
                  <c:v>0.18191599999999999</c:v>
                </c:pt>
                <c:pt idx="270">
                  <c:v>0.18417700000000001</c:v>
                </c:pt>
                <c:pt idx="271">
                  <c:v>0.183535</c:v>
                </c:pt>
                <c:pt idx="272">
                  <c:v>0.18324299999999999</c:v>
                </c:pt>
                <c:pt idx="273">
                  <c:v>0.182093</c:v>
                </c:pt>
                <c:pt idx="274">
                  <c:v>0.183473</c:v>
                </c:pt>
                <c:pt idx="275">
                  <c:v>0.18427099999999999</c:v>
                </c:pt>
                <c:pt idx="276">
                  <c:v>0.183895</c:v>
                </c:pt>
                <c:pt idx="277">
                  <c:v>0.18306900000000001</c:v>
                </c:pt>
                <c:pt idx="278">
                  <c:v>0.18335399999999999</c:v>
                </c:pt>
                <c:pt idx="279">
                  <c:v>0.183057</c:v>
                </c:pt>
                <c:pt idx="280">
                  <c:v>0.18366499999999999</c:v>
                </c:pt>
                <c:pt idx="281">
                  <c:v>0.181781</c:v>
                </c:pt>
                <c:pt idx="282">
                  <c:v>0.19700599999999999</c:v>
                </c:pt>
                <c:pt idx="283">
                  <c:v>0.18819</c:v>
                </c:pt>
                <c:pt idx="284">
                  <c:v>0.18576899999999999</c:v>
                </c:pt>
                <c:pt idx="285">
                  <c:v>0.21213899999999999</c:v>
                </c:pt>
                <c:pt idx="286">
                  <c:v>0.19409999999999999</c:v>
                </c:pt>
                <c:pt idx="287">
                  <c:v>0.192412</c:v>
                </c:pt>
                <c:pt idx="288">
                  <c:v>0.191328</c:v>
                </c:pt>
                <c:pt idx="289">
                  <c:v>0.191438</c:v>
                </c:pt>
                <c:pt idx="290">
                  <c:v>0.19269</c:v>
                </c:pt>
                <c:pt idx="291">
                  <c:v>0.192694</c:v>
                </c:pt>
                <c:pt idx="292">
                  <c:v>0.19206999999999999</c:v>
                </c:pt>
                <c:pt idx="293">
                  <c:v>0.19272400000000001</c:v>
                </c:pt>
                <c:pt idx="294">
                  <c:v>0.19289799999999999</c:v>
                </c:pt>
                <c:pt idx="295">
                  <c:v>0.192693</c:v>
                </c:pt>
                <c:pt idx="296">
                  <c:v>0.19242699999999999</c:v>
                </c:pt>
                <c:pt idx="297">
                  <c:v>0.191222</c:v>
                </c:pt>
                <c:pt idx="298">
                  <c:v>0.192687</c:v>
                </c:pt>
                <c:pt idx="299">
                  <c:v>0.19250600000000001</c:v>
                </c:pt>
                <c:pt idx="300">
                  <c:v>0.19284499999999999</c:v>
                </c:pt>
                <c:pt idx="301">
                  <c:v>0.190748</c:v>
                </c:pt>
                <c:pt idx="302">
                  <c:v>0.194384</c:v>
                </c:pt>
                <c:pt idx="303">
                  <c:v>0.19253200000000001</c:v>
                </c:pt>
                <c:pt idx="304">
                  <c:v>0.19381399999999999</c:v>
                </c:pt>
                <c:pt idx="305">
                  <c:v>0.190641</c:v>
                </c:pt>
                <c:pt idx="306">
                  <c:v>0.19247800000000001</c:v>
                </c:pt>
                <c:pt idx="307">
                  <c:v>0.19199099999999999</c:v>
                </c:pt>
                <c:pt idx="308">
                  <c:v>0.192413</c:v>
                </c:pt>
                <c:pt idx="309">
                  <c:v>0.19103300000000001</c:v>
                </c:pt>
                <c:pt idx="310">
                  <c:v>0.19478400000000001</c:v>
                </c:pt>
                <c:pt idx="311">
                  <c:v>0.18856700000000001</c:v>
                </c:pt>
                <c:pt idx="312">
                  <c:v>0.186191</c:v>
                </c:pt>
                <c:pt idx="313">
                  <c:v>0.18790699999999999</c:v>
                </c:pt>
                <c:pt idx="314">
                  <c:v>0.18748899999999999</c:v>
                </c:pt>
                <c:pt idx="315">
                  <c:v>0.18059700000000001</c:v>
                </c:pt>
                <c:pt idx="316">
                  <c:v>0.180587</c:v>
                </c:pt>
                <c:pt idx="317">
                  <c:v>0.18023700000000001</c:v>
                </c:pt>
                <c:pt idx="318">
                  <c:v>0.17993200000000001</c:v>
                </c:pt>
                <c:pt idx="319">
                  <c:v>0.180482</c:v>
                </c:pt>
                <c:pt idx="320">
                  <c:v>0.18176500000000001</c:v>
                </c:pt>
                <c:pt idx="321">
                  <c:v>0.17987700000000001</c:v>
                </c:pt>
                <c:pt idx="322">
                  <c:v>0.18080399999999999</c:v>
                </c:pt>
                <c:pt idx="323">
                  <c:v>0.18002099999999999</c:v>
                </c:pt>
                <c:pt idx="324">
                  <c:v>0.18166399999999999</c:v>
                </c:pt>
                <c:pt idx="325">
                  <c:v>0.17977699999999999</c:v>
                </c:pt>
                <c:pt idx="326">
                  <c:v>0.17863599999999999</c:v>
                </c:pt>
                <c:pt idx="327">
                  <c:v>0.17949899999999999</c:v>
                </c:pt>
                <c:pt idx="328">
                  <c:v>0.17965999999999999</c:v>
                </c:pt>
                <c:pt idx="329">
                  <c:v>0.18210200000000001</c:v>
                </c:pt>
                <c:pt idx="330">
                  <c:v>0.17913399999999999</c:v>
                </c:pt>
                <c:pt idx="331">
                  <c:v>0.18443300000000001</c:v>
                </c:pt>
                <c:pt idx="332">
                  <c:v>0.181175</c:v>
                </c:pt>
                <c:pt idx="333">
                  <c:v>0.18209</c:v>
                </c:pt>
                <c:pt idx="334">
                  <c:v>0.18099899999999999</c:v>
                </c:pt>
                <c:pt idx="335">
                  <c:v>0.18070600000000001</c:v>
                </c:pt>
                <c:pt idx="336">
                  <c:v>0.182361</c:v>
                </c:pt>
                <c:pt idx="337">
                  <c:v>0.18056800000000001</c:v>
                </c:pt>
                <c:pt idx="338">
                  <c:v>0.181035</c:v>
                </c:pt>
                <c:pt idx="339">
                  <c:v>0.18044499999999999</c:v>
                </c:pt>
                <c:pt idx="340">
                  <c:v>0.18296799999999999</c:v>
                </c:pt>
                <c:pt idx="341">
                  <c:v>0.18115999999999999</c:v>
                </c:pt>
                <c:pt idx="342">
                  <c:v>0.180537</c:v>
                </c:pt>
                <c:pt idx="343">
                  <c:v>0.18026300000000001</c:v>
                </c:pt>
                <c:pt idx="344">
                  <c:v>0.18105499999999999</c:v>
                </c:pt>
                <c:pt idx="345">
                  <c:v>0.180976</c:v>
                </c:pt>
                <c:pt idx="346">
                  <c:v>0.17952099999999999</c:v>
                </c:pt>
                <c:pt idx="347">
                  <c:v>0.18269299999999999</c:v>
                </c:pt>
                <c:pt idx="348">
                  <c:v>0.18104899999999999</c:v>
                </c:pt>
                <c:pt idx="349">
                  <c:v>0.18165500000000001</c:v>
                </c:pt>
                <c:pt idx="350">
                  <c:v>0.17979500000000001</c:v>
                </c:pt>
                <c:pt idx="351">
                  <c:v>0.18109500000000001</c:v>
                </c:pt>
                <c:pt idx="352">
                  <c:v>0.18041599999999999</c:v>
                </c:pt>
                <c:pt idx="353">
                  <c:v>0.18090800000000001</c:v>
                </c:pt>
                <c:pt idx="354">
                  <c:v>0.18135399999999999</c:v>
                </c:pt>
                <c:pt idx="355">
                  <c:v>0.18059800000000001</c:v>
                </c:pt>
                <c:pt idx="356">
                  <c:v>0.182391</c:v>
                </c:pt>
                <c:pt idx="357">
                  <c:v>0.18040999999999999</c:v>
                </c:pt>
                <c:pt idx="358">
                  <c:v>0.18121000000000001</c:v>
                </c:pt>
                <c:pt idx="359">
                  <c:v>0.180093</c:v>
                </c:pt>
                <c:pt idx="360">
                  <c:v>0.18124100000000001</c:v>
                </c:pt>
                <c:pt idx="361">
                  <c:v>0.179954</c:v>
                </c:pt>
                <c:pt idx="362">
                  <c:v>0.17904800000000001</c:v>
                </c:pt>
                <c:pt idx="363">
                  <c:v>0.18087400000000001</c:v>
                </c:pt>
                <c:pt idx="364">
                  <c:v>0.180922</c:v>
                </c:pt>
                <c:pt idx="365">
                  <c:v>0.18240999999999999</c:v>
                </c:pt>
                <c:pt idx="366">
                  <c:v>0.178809</c:v>
                </c:pt>
                <c:pt idx="367">
                  <c:v>0.18231800000000001</c:v>
                </c:pt>
                <c:pt idx="368">
                  <c:v>0.18073800000000001</c:v>
                </c:pt>
                <c:pt idx="369">
                  <c:v>0.18062</c:v>
                </c:pt>
                <c:pt idx="370">
                  <c:v>0.17905499999999999</c:v>
                </c:pt>
                <c:pt idx="371">
                  <c:v>0.18023</c:v>
                </c:pt>
                <c:pt idx="372">
                  <c:v>0.18023</c:v>
                </c:pt>
                <c:pt idx="373">
                  <c:v>0.179782</c:v>
                </c:pt>
                <c:pt idx="374">
                  <c:v>0.18168100000000001</c:v>
                </c:pt>
                <c:pt idx="375">
                  <c:v>0.18055099999999999</c:v>
                </c:pt>
                <c:pt idx="376">
                  <c:v>0.18140400000000001</c:v>
                </c:pt>
                <c:pt idx="377">
                  <c:v>0.180589</c:v>
                </c:pt>
                <c:pt idx="378">
                  <c:v>0.188808</c:v>
                </c:pt>
                <c:pt idx="379">
                  <c:v>0.264872</c:v>
                </c:pt>
                <c:pt idx="380">
                  <c:v>0.27498499999999998</c:v>
                </c:pt>
                <c:pt idx="381">
                  <c:v>0.21301899999999999</c:v>
                </c:pt>
                <c:pt idx="382">
                  <c:v>0.211872</c:v>
                </c:pt>
                <c:pt idx="383">
                  <c:v>0.24235899999999999</c:v>
                </c:pt>
                <c:pt idx="384">
                  <c:v>0.23907800000000001</c:v>
                </c:pt>
                <c:pt idx="385">
                  <c:v>0.21297199999999999</c:v>
                </c:pt>
                <c:pt idx="386">
                  <c:v>0.23280899999999999</c:v>
                </c:pt>
                <c:pt idx="387">
                  <c:v>0.18848200000000001</c:v>
                </c:pt>
                <c:pt idx="388">
                  <c:v>0.22787299999999999</c:v>
                </c:pt>
                <c:pt idx="389">
                  <c:v>0.18362200000000001</c:v>
                </c:pt>
                <c:pt idx="390">
                  <c:v>0.182259</c:v>
                </c:pt>
                <c:pt idx="391">
                  <c:v>0.18279899999999999</c:v>
                </c:pt>
                <c:pt idx="392">
                  <c:v>0.184142</c:v>
                </c:pt>
                <c:pt idx="393">
                  <c:v>0.18282999999999999</c:v>
                </c:pt>
                <c:pt idx="394">
                  <c:v>0.18421199999999999</c:v>
                </c:pt>
                <c:pt idx="395">
                  <c:v>0.18318100000000001</c:v>
                </c:pt>
                <c:pt idx="396">
                  <c:v>0.18223600000000001</c:v>
                </c:pt>
                <c:pt idx="397">
                  <c:v>0.182865</c:v>
                </c:pt>
                <c:pt idx="398">
                  <c:v>0.182869</c:v>
                </c:pt>
                <c:pt idx="399">
                  <c:v>0.18312400000000001</c:v>
                </c:pt>
                <c:pt idx="400">
                  <c:v>0.18229699999999999</c:v>
                </c:pt>
                <c:pt idx="401">
                  <c:v>0.18451200000000001</c:v>
                </c:pt>
                <c:pt idx="402">
                  <c:v>0.18278800000000001</c:v>
                </c:pt>
                <c:pt idx="403">
                  <c:v>0.18388499999999999</c:v>
                </c:pt>
                <c:pt idx="404">
                  <c:v>0.18276100000000001</c:v>
                </c:pt>
                <c:pt idx="405">
                  <c:v>0.182945</c:v>
                </c:pt>
                <c:pt idx="406">
                  <c:v>0.182972</c:v>
                </c:pt>
                <c:pt idx="407">
                  <c:v>0.18219099999999999</c:v>
                </c:pt>
                <c:pt idx="408">
                  <c:v>0.18242700000000001</c:v>
                </c:pt>
                <c:pt idx="409">
                  <c:v>0.18282100000000001</c:v>
                </c:pt>
                <c:pt idx="410">
                  <c:v>0.18335399999999999</c:v>
                </c:pt>
                <c:pt idx="411">
                  <c:v>0.18223200000000001</c:v>
                </c:pt>
                <c:pt idx="412">
                  <c:v>0.18371999999999999</c:v>
                </c:pt>
                <c:pt idx="413">
                  <c:v>0.182528</c:v>
                </c:pt>
                <c:pt idx="414">
                  <c:v>0.18296399999999999</c:v>
                </c:pt>
                <c:pt idx="415">
                  <c:v>0.17604500000000001</c:v>
                </c:pt>
                <c:pt idx="416">
                  <c:v>0.176345</c:v>
                </c:pt>
                <c:pt idx="417">
                  <c:v>0.175346</c:v>
                </c:pt>
                <c:pt idx="418">
                  <c:v>0.17558699999999999</c:v>
                </c:pt>
                <c:pt idx="419">
                  <c:v>0.17703099999999999</c:v>
                </c:pt>
                <c:pt idx="420">
                  <c:v>0.17577599999999999</c:v>
                </c:pt>
                <c:pt idx="421">
                  <c:v>0.177173</c:v>
                </c:pt>
                <c:pt idx="422">
                  <c:v>0.176229</c:v>
                </c:pt>
                <c:pt idx="423">
                  <c:v>0.17703199999999999</c:v>
                </c:pt>
                <c:pt idx="424">
                  <c:v>0.174791</c:v>
                </c:pt>
                <c:pt idx="425">
                  <c:v>0.175732</c:v>
                </c:pt>
                <c:pt idx="426">
                  <c:v>0.17574699999999999</c:v>
                </c:pt>
                <c:pt idx="427">
                  <c:v>0.175399</c:v>
                </c:pt>
                <c:pt idx="428">
                  <c:v>0.17727100000000001</c:v>
                </c:pt>
                <c:pt idx="429">
                  <c:v>0.175349</c:v>
                </c:pt>
                <c:pt idx="430">
                  <c:v>0.17741000000000001</c:v>
                </c:pt>
                <c:pt idx="431">
                  <c:v>0.17587900000000001</c:v>
                </c:pt>
                <c:pt idx="432">
                  <c:v>0.17652599999999999</c:v>
                </c:pt>
                <c:pt idx="433">
                  <c:v>0.175617</c:v>
                </c:pt>
                <c:pt idx="434">
                  <c:v>0.175511</c:v>
                </c:pt>
                <c:pt idx="435">
                  <c:v>0.17796500000000001</c:v>
                </c:pt>
                <c:pt idx="436">
                  <c:v>0.19241</c:v>
                </c:pt>
                <c:pt idx="437">
                  <c:v>0.17766699999999999</c:v>
                </c:pt>
                <c:pt idx="438">
                  <c:v>0.175676</c:v>
                </c:pt>
                <c:pt idx="439">
                  <c:v>0.17691599999999999</c:v>
                </c:pt>
                <c:pt idx="440">
                  <c:v>0.175904</c:v>
                </c:pt>
                <c:pt idx="441">
                  <c:v>0.17675299999999999</c:v>
                </c:pt>
                <c:pt idx="442">
                  <c:v>0.17599000000000001</c:v>
                </c:pt>
                <c:pt idx="443">
                  <c:v>0.17583299999999999</c:v>
                </c:pt>
                <c:pt idx="444">
                  <c:v>0.17669099999999999</c:v>
                </c:pt>
                <c:pt idx="445">
                  <c:v>0.17582500000000001</c:v>
                </c:pt>
                <c:pt idx="446">
                  <c:v>0.17699599999999999</c:v>
                </c:pt>
                <c:pt idx="447">
                  <c:v>0.17604500000000001</c:v>
                </c:pt>
                <c:pt idx="448">
                  <c:v>0.17763899999999999</c:v>
                </c:pt>
                <c:pt idx="449">
                  <c:v>0.176034</c:v>
                </c:pt>
                <c:pt idx="450">
                  <c:v>0.17636299999999999</c:v>
                </c:pt>
                <c:pt idx="451">
                  <c:v>0.17662700000000001</c:v>
                </c:pt>
                <c:pt idx="452">
                  <c:v>0.175373</c:v>
                </c:pt>
                <c:pt idx="453">
                  <c:v>0.176117</c:v>
                </c:pt>
                <c:pt idx="454">
                  <c:v>0.17657900000000001</c:v>
                </c:pt>
                <c:pt idx="455">
                  <c:v>0.17754900000000001</c:v>
                </c:pt>
                <c:pt idx="456">
                  <c:v>0.176316</c:v>
                </c:pt>
                <c:pt idx="457">
                  <c:v>0.176144</c:v>
                </c:pt>
                <c:pt idx="458">
                  <c:v>0.17624999999999999</c:v>
                </c:pt>
                <c:pt idx="459">
                  <c:v>0.176092</c:v>
                </c:pt>
                <c:pt idx="460">
                  <c:v>0.17618200000000001</c:v>
                </c:pt>
                <c:pt idx="461">
                  <c:v>0.175509</c:v>
                </c:pt>
                <c:pt idx="462">
                  <c:v>0.17610100000000001</c:v>
                </c:pt>
                <c:pt idx="463">
                  <c:v>0.17630499999999999</c:v>
                </c:pt>
                <c:pt idx="464">
                  <c:v>0.17775199999999999</c:v>
                </c:pt>
                <c:pt idx="465">
                  <c:v>0.17668400000000001</c:v>
                </c:pt>
                <c:pt idx="466">
                  <c:v>0.178151</c:v>
                </c:pt>
                <c:pt idx="467">
                  <c:v>0.17607100000000001</c:v>
                </c:pt>
                <c:pt idx="468">
                  <c:v>0.17655899999999999</c:v>
                </c:pt>
                <c:pt idx="469">
                  <c:v>0.176063</c:v>
                </c:pt>
                <c:pt idx="470">
                  <c:v>0.17604600000000001</c:v>
                </c:pt>
                <c:pt idx="471">
                  <c:v>0.176813</c:v>
                </c:pt>
                <c:pt idx="472">
                  <c:v>0.17600399999999999</c:v>
                </c:pt>
                <c:pt idx="473">
                  <c:v>0.17874799999999999</c:v>
                </c:pt>
                <c:pt idx="474">
                  <c:v>0.17694399999999999</c:v>
                </c:pt>
                <c:pt idx="475">
                  <c:v>0.17641499999999999</c:v>
                </c:pt>
                <c:pt idx="476">
                  <c:v>0.176949</c:v>
                </c:pt>
                <c:pt idx="477">
                  <c:v>0.17676900000000001</c:v>
                </c:pt>
                <c:pt idx="478">
                  <c:v>0.17674300000000001</c:v>
                </c:pt>
                <c:pt idx="479">
                  <c:v>0.17715700000000001</c:v>
                </c:pt>
                <c:pt idx="480">
                  <c:v>0.176595</c:v>
                </c:pt>
                <c:pt idx="481">
                  <c:v>0.176403</c:v>
                </c:pt>
                <c:pt idx="482">
                  <c:v>0.17727000000000001</c:v>
                </c:pt>
                <c:pt idx="483">
                  <c:v>0.17613100000000001</c:v>
                </c:pt>
                <c:pt idx="484">
                  <c:v>0.17806900000000001</c:v>
                </c:pt>
                <c:pt idx="485">
                  <c:v>0.17646999999999999</c:v>
                </c:pt>
                <c:pt idx="486">
                  <c:v>0.177174</c:v>
                </c:pt>
                <c:pt idx="487">
                  <c:v>0.177033</c:v>
                </c:pt>
                <c:pt idx="488">
                  <c:v>0.17676</c:v>
                </c:pt>
                <c:pt idx="489">
                  <c:v>0.17766599999999999</c:v>
                </c:pt>
                <c:pt idx="490">
                  <c:v>0.19297900000000001</c:v>
                </c:pt>
                <c:pt idx="491">
                  <c:v>0.186086</c:v>
                </c:pt>
                <c:pt idx="492">
                  <c:v>0.20097699999999999</c:v>
                </c:pt>
                <c:pt idx="493">
                  <c:v>0.20268600000000001</c:v>
                </c:pt>
                <c:pt idx="494">
                  <c:v>0.25123000000000001</c:v>
                </c:pt>
                <c:pt idx="495">
                  <c:v>0.25101600000000002</c:v>
                </c:pt>
                <c:pt idx="496">
                  <c:v>0.25063200000000002</c:v>
                </c:pt>
                <c:pt idx="497">
                  <c:v>0.24932199999999999</c:v>
                </c:pt>
                <c:pt idx="498">
                  <c:v>0.25045499999999998</c:v>
                </c:pt>
                <c:pt idx="499">
                  <c:v>0.25050600000000001</c:v>
                </c:pt>
                <c:pt idx="500">
                  <c:v>0.25237100000000001</c:v>
                </c:pt>
                <c:pt idx="501">
                  <c:v>0.24962699999999999</c:v>
                </c:pt>
                <c:pt idx="502">
                  <c:v>0.25233499999999998</c:v>
                </c:pt>
                <c:pt idx="503">
                  <c:v>0.25094499999999997</c:v>
                </c:pt>
                <c:pt idx="504">
                  <c:v>0.25152400000000003</c:v>
                </c:pt>
                <c:pt idx="505">
                  <c:v>0.249696</c:v>
                </c:pt>
                <c:pt idx="506">
                  <c:v>0.250079</c:v>
                </c:pt>
                <c:pt idx="507">
                  <c:v>0.250587</c:v>
                </c:pt>
                <c:pt idx="508">
                  <c:v>0.249723</c:v>
                </c:pt>
                <c:pt idx="509">
                  <c:v>0.25261299999999998</c:v>
                </c:pt>
                <c:pt idx="510">
                  <c:v>0.25057499999999999</c:v>
                </c:pt>
                <c:pt idx="511">
                  <c:v>0.25208700000000001</c:v>
                </c:pt>
                <c:pt idx="512">
                  <c:v>0.25061899999999998</c:v>
                </c:pt>
                <c:pt idx="513">
                  <c:v>0.25115399999999999</c:v>
                </c:pt>
                <c:pt idx="514">
                  <c:v>0.25073400000000001</c:v>
                </c:pt>
                <c:pt idx="515">
                  <c:v>0.25068099999999999</c:v>
                </c:pt>
                <c:pt idx="516">
                  <c:v>0.25001099999999998</c:v>
                </c:pt>
                <c:pt idx="517">
                  <c:v>0.25009399999999998</c:v>
                </c:pt>
                <c:pt idx="518">
                  <c:v>0.25143100000000002</c:v>
                </c:pt>
                <c:pt idx="519">
                  <c:v>0.249915</c:v>
                </c:pt>
                <c:pt idx="520">
                  <c:v>0.251747</c:v>
                </c:pt>
                <c:pt idx="521">
                  <c:v>0.25055500000000003</c:v>
                </c:pt>
                <c:pt idx="522">
                  <c:v>0.250054</c:v>
                </c:pt>
                <c:pt idx="523">
                  <c:v>0.25061499999999998</c:v>
                </c:pt>
                <c:pt idx="524">
                  <c:v>0.25063600000000003</c:v>
                </c:pt>
                <c:pt idx="525">
                  <c:v>0.25026999999999999</c:v>
                </c:pt>
                <c:pt idx="526">
                  <c:v>0.249861</c:v>
                </c:pt>
                <c:pt idx="527">
                  <c:v>0.25211899999999998</c:v>
                </c:pt>
                <c:pt idx="528">
                  <c:v>0.250388</c:v>
                </c:pt>
                <c:pt idx="529">
                  <c:v>0.25236500000000001</c:v>
                </c:pt>
                <c:pt idx="530">
                  <c:v>0.24947900000000001</c:v>
                </c:pt>
                <c:pt idx="531">
                  <c:v>0.24973999999999999</c:v>
                </c:pt>
                <c:pt idx="532">
                  <c:v>0.24904399999999999</c:v>
                </c:pt>
                <c:pt idx="533">
                  <c:v>0.250579</c:v>
                </c:pt>
                <c:pt idx="534">
                  <c:v>0.252664</c:v>
                </c:pt>
                <c:pt idx="535">
                  <c:v>0.249997</c:v>
                </c:pt>
                <c:pt idx="536">
                  <c:v>0.250915</c:v>
                </c:pt>
                <c:pt idx="537">
                  <c:v>0.250587</c:v>
                </c:pt>
                <c:pt idx="538">
                  <c:v>0.252604</c:v>
                </c:pt>
                <c:pt idx="539">
                  <c:v>0.249948</c:v>
                </c:pt>
                <c:pt idx="540">
                  <c:v>0.25052400000000002</c:v>
                </c:pt>
                <c:pt idx="541">
                  <c:v>0.25045099999999998</c:v>
                </c:pt>
                <c:pt idx="542">
                  <c:v>0.25068600000000002</c:v>
                </c:pt>
                <c:pt idx="543">
                  <c:v>0.25031700000000001</c:v>
                </c:pt>
                <c:pt idx="544">
                  <c:v>0.25053900000000001</c:v>
                </c:pt>
                <c:pt idx="545">
                  <c:v>0.25195899999999999</c:v>
                </c:pt>
                <c:pt idx="546">
                  <c:v>0.250579</c:v>
                </c:pt>
                <c:pt idx="547">
                  <c:v>0.251803</c:v>
                </c:pt>
                <c:pt idx="548">
                  <c:v>0.25050299999999998</c:v>
                </c:pt>
                <c:pt idx="549">
                  <c:v>0.24992200000000001</c:v>
                </c:pt>
                <c:pt idx="550">
                  <c:v>0.25072499999999998</c:v>
                </c:pt>
                <c:pt idx="551">
                  <c:v>0.24974499999999999</c:v>
                </c:pt>
                <c:pt idx="552">
                  <c:v>0.25271700000000002</c:v>
                </c:pt>
                <c:pt idx="553">
                  <c:v>0.25074000000000002</c:v>
                </c:pt>
                <c:pt idx="554">
                  <c:v>0.25283699999999998</c:v>
                </c:pt>
                <c:pt idx="555">
                  <c:v>0.24990000000000001</c:v>
                </c:pt>
                <c:pt idx="556">
                  <c:v>0.25178600000000001</c:v>
                </c:pt>
                <c:pt idx="557">
                  <c:v>0.24987000000000001</c:v>
                </c:pt>
                <c:pt idx="558">
                  <c:v>0.25105100000000002</c:v>
                </c:pt>
                <c:pt idx="559">
                  <c:v>0.25021900000000002</c:v>
                </c:pt>
                <c:pt idx="560">
                  <c:v>0.24954399999999999</c:v>
                </c:pt>
                <c:pt idx="561">
                  <c:v>0.250193</c:v>
                </c:pt>
                <c:pt idx="562">
                  <c:v>0.25012200000000001</c:v>
                </c:pt>
                <c:pt idx="563">
                  <c:v>0.25070900000000002</c:v>
                </c:pt>
                <c:pt idx="564">
                  <c:v>0.25034200000000001</c:v>
                </c:pt>
                <c:pt idx="565">
                  <c:v>0.25216699999999997</c:v>
                </c:pt>
                <c:pt idx="566">
                  <c:v>0.24996499999999999</c:v>
                </c:pt>
                <c:pt idx="567">
                  <c:v>0.25018299999999999</c:v>
                </c:pt>
                <c:pt idx="568">
                  <c:v>0.249949</c:v>
                </c:pt>
                <c:pt idx="569">
                  <c:v>0.24997800000000001</c:v>
                </c:pt>
                <c:pt idx="570">
                  <c:v>0.25013299999999999</c:v>
                </c:pt>
                <c:pt idx="571">
                  <c:v>0.24915300000000001</c:v>
                </c:pt>
                <c:pt idx="572">
                  <c:v>0.25153599999999998</c:v>
                </c:pt>
                <c:pt idx="573">
                  <c:v>0.24964900000000001</c:v>
                </c:pt>
                <c:pt idx="574">
                  <c:v>0.25037700000000002</c:v>
                </c:pt>
                <c:pt idx="575">
                  <c:v>0.25033899999999998</c:v>
                </c:pt>
                <c:pt idx="576">
                  <c:v>0.25032300000000002</c:v>
                </c:pt>
                <c:pt idx="577">
                  <c:v>0.250693</c:v>
                </c:pt>
                <c:pt idx="578">
                  <c:v>0.24989900000000001</c:v>
                </c:pt>
                <c:pt idx="579">
                  <c:v>0.25069599999999997</c:v>
                </c:pt>
                <c:pt idx="580">
                  <c:v>0.25022</c:v>
                </c:pt>
                <c:pt idx="581">
                  <c:v>0.25101000000000001</c:v>
                </c:pt>
                <c:pt idx="582">
                  <c:v>0.25022800000000001</c:v>
                </c:pt>
                <c:pt idx="583">
                  <c:v>0.25089299999999998</c:v>
                </c:pt>
                <c:pt idx="584">
                  <c:v>0.24995899999999999</c:v>
                </c:pt>
                <c:pt idx="585">
                  <c:v>0.24973999999999999</c:v>
                </c:pt>
                <c:pt idx="586">
                  <c:v>0.24928400000000001</c:v>
                </c:pt>
                <c:pt idx="587">
                  <c:v>0.250166</c:v>
                </c:pt>
                <c:pt idx="588">
                  <c:v>0.24929899999999999</c:v>
                </c:pt>
                <c:pt idx="589">
                  <c:v>0.24971199999999999</c:v>
                </c:pt>
                <c:pt idx="590">
                  <c:v>0.25079000000000001</c:v>
                </c:pt>
                <c:pt idx="591">
                  <c:v>0.24984100000000001</c:v>
                </c:pt>
                <c:pt idx="592">
                  <c:v>0.25169900000000001</c:v>
                </c:pt>
                <c:pt idx="593">
                  <c:v>0.249198</c:v>
                </c:pt>
                <c:pt idx="594">
                  <c:v>0.25021500000000002</c:v>
                </c:pt>
                <c:pt idx="595">
                  <c:v>0.250139</c:v>
                </c:pt>
                <c:pt idx="596">
                  <c:v>0.25031199999999998</c:v>
                </c:pt>
                <c:pt idx="597">
                  <c:v>0.25042799999999998</c:v>
                </c:pt>
                <c:pt idx="598">
                  <c:v>0.24997800000000001</c:v>
                </c:pt>
                <c:pt idx="599">
                  <c:v>0.250581</c:v>
                </c:pt>
                <c:pt idx="600">
                  <c:v>0.249637</c:v>
                </c:pt>
                <c:pt idx="601">
                  <c:v>0.25143799999999999</c:v>
                </c:pt>
                <c:pt idx="602">
                  <c:v>0.24931300000000001</c:v>
                </c:pt>
                <c:pt idx="603">
                  <c:v>0.25047199999999997</c:v>
                </c:pt>
                <c:pt idx="604">
                  <c:v>0.249305</c:v>
                </c:pt>
                <c:pt idx="605">
                  <c:v>0.249143</c:v>
                </c:pt>
                <c:pt idx="606">
                  <c:v>0.24935099999999999</c:v>
                </c:pt>
                <c:pt idx="607">
                  <c:v>0.249469</c:v>
                </c:pt>
                <c:pt idx="608">
                  <c:v>0.25198100000000001</c:v>
                </c:pt>
                <c:pt idx="609">
                  <c:v>0.249694</c:v>
                </c:pt>
                <c:pt idx="610">
                  <c:v>0.252334</c:v>
                </c:pt>
                <c:pt idx="611">
                  <c:v>0.25007600000000002</c:v>
                </c:pt>
                <c:pt idx="612">
                  <c:v>0.25087399999999999</c:v>
                </c:pt>
                <c:pt idx="613">
                  <c:v>0.24985299999999999</c:v>
                </c:pt>
                <c:pt idx="614">
                  <c:v>0.25014500000000001</c:v>
                </c:pt>
                <c:pt idx="615">
                  <c:v>0.25065799999999999</c:v>
                </c:pt>
                <c:pt idx="616">
                  <c:v>0.25034699999999999</c:v>
                </c:pt>
                <c:pt idx="617">
                  <c:v>0.25183499999999998</c:v>
                </c:pt>
                <c:pt idx="618">
                  <c:v>0.249219</c:v>
                </c:pt>
                <c:pt idx="619">
                  <c:v>0.25059500000000001</c:v>
                </c:pt>
                <c:pt idx="620">
                  <c:v>0.250444</c:v>
                </c:pt>
                <c:pt idx="621">
                  <c:v>0.25065100000000001</c:v>
                </c:pt>
                <c:pt idx="622">
                  <c:v>0.25010599999999999</c:v>
                </c:pt>
                <c:pt idx="623">
                  <c:v>0.24970700000000001</c:v>
                </c:pt>
                <c:pt idx="624">
                  <c:v>0.25098700000000002</c:v>
                </c:pt>
                <c:pt idx="625">
                  <c:v>0.250805</c:v>
                </c:pt>
                <c:pt idx="626">
                  <c:v>0.25197599999999998</c:v>
                </c:pt>
                <c:pt idx="627">
                  <c:v>0.25012099999999998</c:v>
                </c:pt>
                <c:pt idx="628">
                  <c:v>0.25245899999999999</c:v>
                </c:pt>
                <c:pt idx="629">
                  <c:v>0.25038500000000002</c:v>
                </c:pt>
                <c:pt idx="630">
                  <c:v>0.24983900000000001</c:v>
                </c:pt>
                <c:pt idx="631">
                  <c:v>0.25026100000000001</c:v>
                </c:pt>
                <c:pt idx="632">
                  <c:v>0.25016300000000002</c:v>
                </c:pt>
                <c:pt idx="633">
                  <c:v>0.24973000000000001</c:v>
                </c:pt>
                <c:pt idx="634">
                  <c:v>0.25117699999999998</c:v>
                </c:pt>
                <c:pt idx="635">
                  <c:v>0.25256800000000001</c:v>
                </c:pt>
                <c:pt idx="636">
                  <c:v>0.25073899999999999</c:v>
                </c:pt>
                <c:pt idx="637">
                  <c:v>0.25045099999999998</c:v>
                </c:pt>
                <c:pt idx="638">
                  <c:v>0.24992300000000001</c:v>
                </c:pt>
                <c:pt idx="639">
                  <c:v>0.25092500000000001</c:v>
                </c:pt>
                <c:pt idx="640">
                  <c:v>0.24989800000000001</c:v>
                </c:pt>
                <c:pt idx="641">
                  <c:v>0.250029</c:v>
                </c:pt>
                <c:pt idx="642">
                  <c:v>0.25075399999999998</c:v>
                </c:pt>
                <c:pt idx="643">
                  <c:v>0.24987400000000001</c:v>
                </c:pt>
                <c:pt idx="644">
                  <c:v>0.25213600000000003</c:v>
                </c:pt>
                <c:pt idx="645">
                  <c:v>0.25068800000000002</c:v>
                </c:pt>
                <c:pt idx="646">
                  <c:v>0.25265599999999999</c:v>
                </c:pt>
                <c:pt idx="647">
                  <c:v>0.25094100000000003</c:v>
                </c:pt>
                <c:pt idx="648">
                  <c:v>0.25003700000000001</c:v>
                </c:pt>
                <c:pt idx="649">
                  <c:v>0.24998000000000001</c:v>
                </c:pt>
                <c:pt idx="650">
                  <c:v>0.25095200000000001</c:v>
                </c:pt>
                <c:pt idx="651">
                  <c:v>0.25210700000000003</c:v>
                </c:pt>
                <c:pt idx="652">
                  <c:v>0.25045200000000001</c:v>
                </c:pt>
                <c:pt idx="653">
                  <c:v>0.25181199999999998</c:v>
                </c:pt>
                <c:pt idx="654">
                  <c:v>0.25045400000000001</c:v>
                </c:pt>
                <c:pt idx="655">
                  <c:v>0.25092599999999998</c:v>
                </c:pt>
                <c:pt idx="656">
                  <c:v>0.25086000000000003</c:v>
                </c:pt>
                <c:pt idx="657">
                  <c:v>0.251417</c:v>
                </c:pt>
                <c:pt idx="658">
                  <c:v>0.250529</c:v>
                </c:pt>
                <c:pt idx="659">
                  <c:v>0.25051000000000001</c:v>
                </c:pt>
                <c:pt idx="660">
                  <c:v>0.25114500000000001</c:v>
                </c:pt>
                <c:pt idx="661">
                  <c:v>0.250031</c:v>
                </c:pt>
                <c:pt idx="662">
                  <c:v>0.25210100000000002</c:v>
                </c:pt>
                <c:pt idx="663">
                  <c:v>0.25104599999999999</c:v>
                </c:pt>
                <c:pt idx="664">
                  <c:v>0.25197199999999997</c:v>
                </c:pt>
                <c:pt idx="665">
                  <c:v>0.25037199999999998</c:v>
                </c:pt>
                <c:pt idx="666">
                  <c:v>0.25080000000000002</c:v>
                </c:pt>
                <c:pt idx="667">
                  <c:v>0.249893</c:v>
                </c:pt>
                <c:pt idx="668">
                  <c:v>0.25027300000000002</c:v>
                </c:pt>
                <c:pt idx="669">
                  <c:v>0.25015999999999999</c:v>
                </c:pt>
                <c:pt idx="670">
                  <c:v>0.24999299999999999</c:v>
                </c:pt>
                <c:pt idx="671">
                  <c:v>0.25182100000000002</c:v>
                </c:pt>
                <c:pt idx="672">
                  <c:v>0.250141</c:v>
                </c:pt>
                <c:pt idx="673">
                  <c:v>0.25181199999999998</c:v>
                </c:pt>
                <c:pt idx="674">
                  <c:v>0.249781</c:v>
                </c:pt>
                <c:pt idx="675">
                  <c:v>0.25050899999999998</c:v>
                </c:pt>
                <c:pt idx="676">
                  <c:v>0.24992200000000001</c:v>
                </c:pt>
                <c:pt idx="677">
                  <c:v>0.25046499999999999</c:v>
                </c:pt>
                <c:pt idx="678">
                  <c:v>0.250828</c:v>
                </c:pt>
                <c:pt idx="679">
                  <c:v>0.25059199999999998</c:v>
                </c:pt>
                <c:pt idx="680">
                  <c:v>0.25215799999999999</c:v>
                </c:pt>
                <c:pt idx="681">
                  <c:v>0.249834</c:v>
                </c:pt>
                <c:pt idx="682">
                  <c:v>0.25254799999999999</c:v>
                </c:pt>
                <c:pt idx="683">
                  <c:v>0.25018600000000002</c:v>
                </c:pt>
                <c:pt idx="684">
                  <c:v>0.250305</c:v>
                </c:pt>
                <c:pt idx="685">
                  <c:v>0.250274</c:v>
                </c:pt>
                <c:pt idx="686">
                  <c:v>0.250469</c:v>
                </c:pt>
                <c:pt idx="687">
                  <c:v>0.25064399999999998</c:v>
                </c:pt>
                <c:pt idx="688">
                  <c:v>0.25001299999999999</c:v>
                </c:pt>
                <c:pt idx="689">
                  <c:v>0.251776</c:v>
                </c:pt>
                <c:pt idx="690">
                  <c:v>0.25040600000000002</c:v>
                </c:pt>
                <c:pt idx="691">
                  <c:v>0.252355</c:v>
                </c:pt>
                <c:pt idx="692">
                  <c:v>0.25001899999999999</c:v>
                </c:pt>
                <c:pt idx="693">
                  <c:v>0.25062000000000001</c:v>
                </c:pt>
                <c:pt idx="694">
                  <c:v>0.25076999999999999</c:v>
                </c:pt>
                <c:pt idx="695">
                  <c:v>0.25061600000000001</c:v>
                </c:pt>
                <c:pt idx="696">
                  <c:v>0.25185200000000002</c:v>
                </c:pt>
                <c:pt idx="697">
                  <c:v>0.25075399999999998</c:v>
                </c:pt>
                <c:pt idx="698">
                  <c:v>0.25212600000000002</c:v>
                </c:pt>
                <c:pt idx="699">
                  <c:v>0.25046099999999999</c:v>
                </c:pt>
                <c:pt idx="700">
                  <c:v>0.250948</c:v>
                </c:pt>
                <c:pt idx="701">
                  <c:v>0.25057200000000002</c:v>
                </c:pt>
                <c:pt idx="702">
                  <c:v>0.25059399999999998</c:v>
                </c:pt>
                <c:pt idx="703">
                  <c:v>0.25021199999999999</c:v>
                </c:pt>
                <c:pt idx="704">
                  <c:v>0.24918199999999999</c:v>
                </c:pt>
                <c:pt idx="705">
                  <c:v>0.24962599999999999</c:v>
                </c:pt>
                <c:pt idx="706">
                  <c:v>0.25020500000000001</c:v>
                </c:pt>
                <c:pt idx="707">
                  <c:v>0.252027</c:v>
                </c:pt>
                <c:pt idx="708">
                  <c:v>0.25038500000000002</c:v>
                </c:pt>
                <c:pt idx="709">
                  <c:v>0.251834</c:v>
                </c:pt>
                <c:pt idx="710">
                  <c:v>0.24979199999999999</c:v>
                </c:pt>
                <c:pt idx="711">
                  <c:v>0.24974399999999999</c:v>
                </c:pt>
                <c:pt idx="712">
                  <c:v>0.249248</c:v>
                </c:pt>
                <c:pt idx="713">
                  <c:v>0.249194</c:v>
                </c:pt>
                <c:pt idx="714">
                  <c:v>0.25217400000000001</c:v>
                </c:pt>
                <c:pt idx="715">
                  <c:v>0.24928500000000001</c:v>
                </c:pt>
                <c:pt idx="716">
                  <c:v>0.25141000000000002</c:v>
                </c:pt>
                <c:pt idx="717">
                  <c:v>0.249884</c:v>
                </c:pt>
                <c:pt idx="718">
                  <c:v>0.25160500000000002</c:v>
                </c:pt>
                <c:pt idx="719">
                  <c:v>0.24956999999999999</c:v>
                </c:pt>
                <c:pt idx="720">
                  <c:v>0.25051000000000001</c:v>
                </c:pt>
                <c:pt idx="721">
                  <c:v>0.250469</c:v>
                </c:pt>
                <c:pt idx="722">
                  <c:v>0.24989400000000001</c:v>
                </c:pt>
                <c:pt idx="723">
                  <c:v>0.249279</c:v>
                </c:pt>
                <c:pt idx="724">
                  <c:v>0.249808</c:v>
                </c:pt>
                <c:pt idx="725">
                  <c:v>0.25139499999999998</c:v>
                </c:pt>
                <c:pt idx="726">
                  <c:v>0.24874499999999999</c:v>
                </c:pt>
                <c:pt idx="727">
                  <c:v>0.25165700000000002</c:v>
                </c:pt>
                <c:pt idx="728">
                  <c:v>0.24997800000000001</c:v>
                </c:pt>
                <c:pt idx="729">
                  <c:v>0.25097599999999998</c:v>
                </c:pt>
                <c:pt idx="730">
                  <c:v>0.24907599999999999</c:v>
                </c:pt>
                <c:pt idx="731">
                  <c:v>0.24890200000000001</c:v>
                </c:pt>
                <c:pt idx="732">
                  <c:v>0.25109100000000001</c:v>
                </c:pt>
                <c:pt idx="733">
                  <c:v>0.25019799999999998</c:v>
                </c:pt>
                <c:pt idx="734">
                  <c:v>0.25141599999999997</c:v>
                </c:pt>
                <c:pt idx="735">
                  <c:v>0.249524</c:v>
                </c:pt>
                <c:pt idx="736">
                  <c:v>0.25026399999999999</c:v>
                </c:pt>
                <c:pt idx="737">
                  <c:v>0.24948899999999999</c:v>
                </c:pt>
                <c:pt idx="738">
                  <c:v>0.24979100000000001</c:v>
                </c:pt>
                <c:pt idx="739">
                  <c:v>0.24978</c:v>
                </c:pt>
                <c:pt idx="740">
                  <c:v>0.24936</c:v>
                </c:pt>
                <c:pt idx="741">
                  <c:v>0.24974199999999999</c:v>
                </c:pt>
                <c:pt idx="742">
                  <c:v>0.24957299999999999</c:v>
                </c:pt>
                <c:pt idx="743">
                  <c:v>0.25027500000000003</c:v>
                </c:pt>
                <c:pt idx="744">
                  <c:v>0.24984999999999999</c:v>
                </c:pt>
                <c:pt idx="745">
                  <c:v>0.25080599999999997</c:v>
                </c:pt>
                <c:pt idx="746">
                  <c:v>0.25010399999999999</c:v>
                </c:pt>
                <c:pt idx="747">
                  <c:v>0.24990799999999999</c:v>
                </c:pt>
                <c:pt idx="748">
                  <c:v>0.24920500000000001</c:v>
                </c:pt>
                <c:pt idx="749">
                  <c:v>0.24906700000000001</c:v>
                </c:pt>
                <c:pt idx="750">
                  <c:v>0.24973400000000001</c:v>
                </c:pt>
                <c:pt idx="751">
                  <c:v>0.24987899999999999</c:v>
                </c:pt>
                <c:pt idx="752">
                  <c:v>0.25087599999999999</c:v>
                </c:pt>
                <c:pt idx="753">
                  <c:v>0.24851599999999999</c:v>
                </c:pt>
                <c:pt idx="754">
                  <c:v>0.25137999999999999</c:v>
                </c:pt>
                <c:pt idx="755">
                  <c:v>0.24960099999999999</c:v>
                </c:pt>
                <c:pt idx="756">
                  <c:v>0.25004900000000002</c:v>
                </c:pt>
                <c:pt idx="757">
                  <c:v>0.24918199999999999</c:v>
                </c:pt>
                <c:pt idx="758">
                  <c:v>0.24831700000000001</c:v>
                </c:pt>
                <c:pt idx="759">
                  <c:v>0.24871499999999999</c:v>
                </c:pt>
                <c:pt idx="760">
                  <c:v>0.249861</c:v>
                </c:pt>
                <c:pt idx="761">
                  <c:v>0.250608</c:v>
                </c:pt>
                <c:pt idx="762">
                  <c:v>0.24850700000000001</c:v>
                </c:pt>
                <c:pt idx="763">
                  <c:v>0.25144300000000003</c:v>
                </c:pt>
                <c:pt idx="764">
                  <c:v>0.24859100000000001</c:v>
                </c:pt>
                <c:pt idx="765">
                  <c:v>0.25020199999999998</c:v>
                </c:pt>
                <c:pt idx="766">
                  <c:v>0.249281</c:v>
                </c:pt>
                <c:pt idx="767">
                  <c:v>0.24924099999999999</c:v>
                </c:pt>
                <c:pt idx="768">
                  <c:v>0.24925700000000001</c:v>
                </c:pt>
                <c:pt idx="769">
                  <c:v>0.24905099999999999</c:v>
                </c:pt>
                <c:pt idx="770">
                  <c:v>0.25065199999999999</c:v>
                </c:pt>
                <c:pt idx="771">
                  <c:v>0.24815000000000001</c:v>
                </c:pt>
                <c:pt idx="772">
                  <c:v>0.25112600000000002</c:v>
                </c:pt>
                <c:pt idx="773">
                  <c:v>0.24932599999999999</c:v>
                </c:pt>
                <c:pt idx="774">
                  <c:v>0.24920500000000001</c:v>
                </c:pt>
                <c:pt idx="775">
                  <c:v>0.24878700000000001</c:v>
                </c:pt>
                <c:pt idx="776">
                  <c:v>0.24937000000000001</c:v>
                </c:pt>
                <c:pt idx="777">
                  <c:v>0.24884600000000001</c:v>
                </c:pt>
                <c:pt idx="778">
                  <c:v>0.24890200000000001</c:v>
                </c:pt>
                <c:pt idx="779">
                  <c:v>0.25042900000000001</c:v>
                </c:pt>
                <c:pt idx="780">
                  <c:v>0.24846399999999999</c:v>
                </c:pt>
                <c:pt idx="781">
                  <c:v>0.25092399999999998</c:v>
                </c:pt>
                <c:pt idx="782">
                  <c:v>0.248469</c:v>
                </c:pt>
                <c:pt idx="783">
                  <c:v>0.249442</c:v>
                </c:pt>
                <c:pt idx="784">
                  <c:v>0.24870200000000001</c:v>
                </c:pt>
                <c:pt idx="785">
                  <c:v>0.24915899999999999</c:v>
                </c:pt>
                <c:pt idx="786">
                  <c:v>0.25113400000000002</c:v>
                </c:pt>
                <c:pt idx="787">
                  <c:v>0.249421</c:v>
                </c:pt>
                <c:pt idx="788">
                  <c:v>0.251411</c:v>
                </c:pt>
                <c:pt idx="789">
                  <c:v>0.24959500000000001</c:v>
                </c:pt>
                <c:pt idx="790">
                  <c:v>0.25085299999999999</c:v>
                </c:pt>
                <c:pt idx="791">
                  <c:v>0.24995000000000001</c:v>
                </c:pt>
                <c:pt idx="792">
                  <c:v>0.249392</c:v>
                </c:pt>
                <c:pt idx="793">
                  <c:v>0.249448</c:v>
                </c:pt>
                <c:pt idx="794">
                  <c:v>0.24910599999999999</c:v>
                </c:pt>
                <c:pt idx="795">
                  <c:v>0.24889900000000001</c:v>
                </c:pt>
                <c:pt idx="796">
                  <c:v>0.24918799999999999</c:v>
                </c:pt>
                <c:pt idx="797">
                  <c:v>0.251002</c:v>
                </c:pt>
                <c:pt idx="798">
                  <c:v>0.24945899999999999</c:v>
                </c:pt>
                <c:pt idx="799">
                  <c:v>0.25071199999999999</c:v>
                </c:pt>
                <c:pt idx="800">
                  <c:v>0.24931</c:v>
                </c:pt>
                <c:pt idx="801">
                  <c:v>0.25009900000000002</c:v>
                </c:pt>
                <c:pt idx="802">
                  <c:v>0.249579</c:v>
                </c:pt>
                <c:pt idx="803">
                  <c:v>0.249191</c:v>
                </c:pt>
                <c:pt idx="804">
                  <c:v>0.25164700000000001</c:v>
                </c:pt>
                <c:pt idx="805">
                  <c:v>0.250274</c:v>
                </c:pt>
                <c:pt idx="806">
                  <c:v>0.25193700000000002</c:v>
                </c:pt>
                <c:pt idx="807">
                  <c:v>0.24945899999999999</c:v>
                </c:pt>
                <c:pt idx="808">
                  <c:v>0.251554</c:v>
                </c:pt>
                <c:pt idx="809">
                  <c:v>0.24985599999999999</c:v>
                </c:pt>
                <c:pt idx="810">
                  <c:v>0.249781</c:v>
                </c:pt>
                <c:pt idx="811">
                  <c:v>0.25008900000000001</c:v>
                </c:pt>
                <c:pt idx="812">
                  <c:v>0.24989</c:v>
                </c:pt>
                <c:pt idx="813">
                  <c:v>0.24931500000000001</c:v>
                </c:pt>
                <c:pt idx="814">
                  <c:v>0.24934300000000001</c:v>
                </c:pt>
                <c:pt idx="815">
                  <c:v>0.25184800000000002</c:v>
                </c:pt>
                <c:pt idx="816">
                  <c:v>0.24985099999999999</c:v>
                </c:pt>
                <c:pt idx="817">
                  <c:v>0.25077899999999997</c:v>
                </c:pt>
                <c:pt idx="818">
                  <c:v>0.25006400000000001</c:v>
                </c:pt>
                <c:pt idx="819">
                  <c:v>0.251087</c:v>
                </c:pt>
                <c:pt idx="820">
                  <c:v>0.25004700000000002</c:v>
                </c:pt>
                <c:pt idx="821">
                  <c:v>0.249394</c:v>
                </c:pt>
                <c:pt idx="822">
                  <c:v>0.24963199999999999</c:v>
                </c:pt>
                <c:pt idx="823">
                  <c:v>0.24932499999999999</c:v>
                </c:pt>
                <c:pt idx="824">
                  <c:v>0.25142100000000001</c:v>
                </c:pt>
                <c:pt idx="825">
                  <c:v>0.249416</c:v>
                </c:pt>
                <c:pt idx="826">
                  <c:v>0.25021300000000002</c:v>
                </c:pt>
                <c:pt idx="827">
                  <c:v>0.250056</c:v>
                </c:pt>
                <c:pt idx="828">
                  <c:v>0.25076199999999998</c:v>
                </c:pt>
                <c:pt idx="829">
                  <c:v>0.24909300000000001</c:v>
                </c:pt>
                <c:pt idx="830">
                  <c:v>0.249725</c:v>
                </c:pt>
                <c:pt idx="831">
                  <c:v>0.25050299999999998</c:v>
                </c:pt>
                <c:pt idx="832">
                  <c:v>0.249525</c:v>
                </c:pt>
                <c:pt idx="833">
                  <c:v>0.25263400000000003</c:v>
                </c:pt>
                <c:pt idx="834">
                  <c:v>0.24907899999999999</c:v>
                </c:pt>
                <c:pt idx="835">
                  <c:v>0.25122699999999998</c:v>
                </c:pt>
                <c:pt idx="836">
                  <c:v>0.25025900000000001</c:v>
                </c:pt>
                <c:pt idx="837">
                  <c:v>0.25136599999999998</c:v>
                </c:pt>
                <c:pt idx="838">
                  <c:v>0.249888</c:v>
                </c:pt>
                <c:pt idx="839">
                  <c:v>0.250305</c:v>
                </c:pt>
                <c:pt idx="840">
                  <c:v>0.25116899999999998</c:v>
                </c:pt>
                <c:pt idx="841">
                  <c:v>0.24995700000000001</c:v>
                </c:pt>
                <c:pt idx="842">
                  <c:v>0.25109900000000002</c:v>
                </c:pt>
                <c:pt idx="843">
                  <c:v>0.24948400000000001</c:v>
                </c:pt>
                <c:pt idx="844">
                  <c:v>0.250884</c:v>
                </c:pt>
                <c:pt idx="845">
                  <c:v>0.249754</c:v>
                </c:pt>
                <c:pt idx="846">
                  <c:v>0.25090499999999999</c:v>
                </c:pt>
                <c:pt idx="847">
                  <c:v>0.24948799999999999</c:v>
                </c:pt>
                <c:pt idx="848">
                  <c:v>0.25034000000000001</c:v>
                </c:pt>
                <c:pt idx="849">
                  <c:v>0.24973000000000001</c:v>
                </c:pt>
                <c:pt idx="850">
                  <c:v>0.249276</c:v>
                </c:pt>
                <c:pt idx="851">
                  <c:v>0.25106600000000001</c:v>
                </c:pt>
                <c:pt idx="852">
                  <c:v>0.25003700000000001</c:v>
                </c:pt>
                <c:pt idx="853">
                  <c:v>0.25222499999999998</c:v>
                </c:pt>
                <c:pt idx="854">
                  <c:v>0.24957099999999999</c:v>
                </c:pt>
                <c:pt idx="855">
                  <c:v>0.25077300000000002</c:v>
                </c:pt>
                <c:pt idx="856">
                  <c:v>0.249915</c:v>
                </c:pt>
                <c:pt idx="857">
                  <c:v>0.250276</c:v>
                </c:pt>
                <c:pt idx="858">
                  <c:v>0.25044100000000002</c:v>
                </c:pt>
                <c:pt idx="859">
                  <c:v>0.25007000000000001</c:v>
                </c:pt>
                <c:pt idx="860">
                  <c:v>0.25197599999999998</c:v>
                </c:pt>
                <c:pt idx="861">
                  <c:v>0.25026100000000001</c:v>
                </c:pt>
                <c:pt idx="862">
                  <c:v>0.25237799999999999</c:v>
                </c:pt>
                <c:pt idx="863">
                  <c:v>0.25009599999999998</c:v>
                </c:pt>
                <c:pt idx="864">
                  <c:v>0.25122499999999998</c:v>
                </c:pt>
                <c:pt idx="865">
                  <c:v>0.25046499999999999</c:v>
                </c:pt>
                <c:pt idx="866">
                  <c:v>0.249863</c:v>
                </c:pt>
                <c:pt idx="867">
                  <c:v>0.25007800000000002</c:v>
                </c:pt>
                <c:pt idx="868">
                  <c:v>0.25068400000000002</c:v>
                </c:pt>
                <c:pt idx="869">
                  <c:v>0.25126399999999999</c:v>
                </c:pt>
                <c:pt idx="870">
                  <c:v>0.24987599999999999</c:v>
                </c:pt>
                <c:pt idx="871">
                  <c:v>0.25141000000000002</c:v>
                </c:pt>
                <c:pt idx="872">
                  <c:v>0.25054500000000002</c:v>
                </c:pt>
                <c:pt idx="873">
                  <c:v>0.25053199999999998</c:v>
                </c:pt>
                <c:pt idx="874">
                  <c:v>0.24972900000000001</c:v>
                </c:pt>
                <c:pt idx="875">
                  <c:v>0.250305</c:v>
                </c:pt>
                <c:pt idx="876">
                  <c:v>0.24963299999999999</c:v>
                </c:pt>
                <c:pt idx="877">
                  <c:v>0.25036799999999998</c:v>
                </c:pt>
                <c:pt idx="878">
                  <c:v>0.252195</c:v>
                </c:pt>
                <c:pt idx="879">
                  <c:v>0.24914600000000001</c:v>
                </c:pt>
                <c:pt idx="880">
                  <c:v>0.25178299999999998</c:v>
                </c:pt>
                <c:pt idx="881">
                  <c:v>0.25009300000000001</c:v>
                </c:pt>
                <c:pt idx="882">
                  <c:v>0.24989500000000001</c:v>
                </c:pt>
                <c:pt idx="883">
                  <c:v>0.24943699999999999</c:v>
                </c:pt>
                <c:pt idx="884">
                  <c:v>0.25042700000000001</c:v>
                </c:pt>
                <c:pt idx="885">
                  <c:v>0.250222</c:v>
                </c:pt>
                <c:pt idx="886">
                  <c:v>0.25031199999999998</c:v>
                </c:pt>
                <c:pt idx="887">
                  <c:v>0.251664</c:v>
                </c:pt>
                <c:pt idx="888">
                  <c:v>0.249893</c:v>
                </c:pt>
                <c:pt idx="889">
                  <c:v>0.25203399999999998</c:v>
                </c:pt>
                <c:pt idx="890">
                  <c:v>0.249669</c:v>
                </c:pt>
                <c:pt idx="891">
                  <c:v>0.251164</c:v>
                </c:pt>
                <c:pt idx="892">
                  <c:v>0.25072800000000001</c:v>
                </c:pt>
                <c:pt idx="893">
                  <c:v>0.249893</c:v>
                </c:pt>
                <c:pt idx="894">
                  <c:v>0.25133699999999998</c:v>
                </c:pt>
                <c:pt idx="895">
                  <c:v>0.24970000000000001</c:v>
                </c:pt>
                <c:pt idx="896">
                  <c:v>0.25148900000000002</c:v>
                </c:pt>
                <c:pt idx="897">
                  <c:v>0.25034299999999998</c:v>
                </c:pt>
                <c:pt idx="898">
                  <c:v>0.25148300000000001</c:v>
                </c:pt>
                <c:pt idx="899">
                  <c:v>0.24951799999999999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E4-4862-845F-56031EF25B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5"/>
        <c:axId val="2094734556"/>
      </c:line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1100" b="0" i="0" u="none" strike="noStrike">
                    <a:solidFill>
                      <a:srgbClr val="000000"/>
                    </a:solidFill>
                    <a:latin typeface="Helvetica"/>
                  </a:defRPr>
                </a:pPr>
                <a:r>
                  <a:rPr sz="1100" b="0" i="0" u="none" strike="noStrike">
                    <a:solidFill>
                      <a:srgbClr val="000000"/>
                    </a:solidFill>
                    <a:latin typeface="Helvetica"/>
                  </a:rPr>
                  <a:t>Tiempo (s)</a:t>
                </a:r>
              </a:p>
            </c:rich>
          </c:tx>
          <c:overlay val="1"/>
        </c:title>
        <c:numFmt formatCode="#,##0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tickLblSkip val="50"/>
        <c:noMultiLvlLbl val="1"/>
      </c:catAx>
      <c:valAx>
        <c:axId val="2094734553"/>
        <c:scaling>
          <c:orientation val="minMax"/>
          <c:max val="14"/>
          <c:min val="0"/>
        </c:scaling>
        <c:delete val="0"/>
        <c:axPos val="l"/>
        <c:majorGridlines>
          <c:spPr>
            <a:ln w="3175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1100" b="0" i="0" u="none" strike="noStrike">
                    <a:solidFill>
                      <a:srgbClr val="000000"/>
                    </a:solidFill>
                    <a:latin typeface="Helvetica"/>
                  </a:defRPr>
                </a:pPr>
                <a:r>
                  <a:rPr sz="1100" b="0" i="0" u="none" strike="noStrike">
                    <a:solidFill>
                      <a:srgbClr val="000000"/>
                    </a:solidFill>
                    <a:latin typeface="Helvetica"/>
                  </a:rPr>
                  <a:t>Voltaje</a:t>
                </a:r>
              </a:p>
            </c:rich>
          </c:tx>
          <c:overlay val="1"/>
        </c:title>
        <c:numFmt formatCode="#,###&quot; V&quot;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2"/>
        <c:crosses val="autoZero"/>
        <c:crossBetween val="between"/>
        <c:majorUnit val="2"/>
        <c:minorUnit val="1"/>
      </c:valAx>
      <c:catAx>
        <c:axId val="209473455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ln w="12700" cap="flat">
            <a:noFill/>
            <a:prstDash val="solid"/>
            <a:miter lim="400000"/>
          </a:ln>
        </c:spPr>
        <c:crossAx val="2094734556"/>
        <c:crosses val="autoZero"/>
        <c:auto val="1"/>
        <c:lblAlgn val="ctr"/>
        <c:lblOffset val="100"/>
        <c:tickLblSkip val="50"/>
        <c:noMultiLvlLbl val="1"/>
      </c:catAx>
      <c:valAx>
        <c:axId val="2094734556"/>
        <c:scaling>
          <c:orientation val="minMax"/>
          <c:min val="0"/>
        </c:scaling>
        <c:delete val="0"/>
        <c:axPos val="r"/>
        <c:title>
          <c:tx>
            <c:rich>
              <a:bodyPr rot="-5400000"/>
              <a:lstStyle/>
              <a:p>
                <a:pPr>
                  <a:defRPr sz="1100" b="0" i="0" u="none" strike="noStrike">
                    <a:solidFill>
                      <a:srgbClr val="000000"/>
                    </a:solidFill>
                    <a:latin typeface="Helvetica"/>
                  </a:defRPr>
                </a:pPr>
                <a:r>
                  <a:rPr sz="1100" b="0" i="0" u="none" strike="noStrike">
                    <a:solidFill>
                      <a:srgbClr val="000000"/>
                    </a:solidFill>
                    <a:latin typeface="Helvetica"/>
                  </a:rPr>
                  <a:t>Corriente</a:t>
                </a:r>
              </a:p>
            </c:rich>
          </c:tx>
          <c:overlay val="1"/>
        </c:title>
        <c:numFmt formatCode="#,###.##&quot; A&quot;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5"/>
        <c:crosses val="max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84842600000000001"/>
          <c:y val="0.76832299999999998"/>
          <c:w val="8.3280400000000004E-2"/>
          <c:h val="0.106911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000" b="0" i="0" u="none" strike="noStrike">
              <a:solidFill>
                <a:srgbClr val="000000"/>
              </a:solidFill>
              <a:latin typeface="Helvetica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633538" y="768350"/>
            <a:ext cx="3836987" cy="3836988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47209" y="4861441"/>
            <a:ext cx="5209646" cy="4605576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 Juan López"/>
          <p:cNvSpPr txBox="1">
            <a:spLocks noGrp="1"/>
          </p:cNvSpPr>
          <p:nvPr>
            <p:ph type="body" sz="quarter" idx="13"/>
          </p:nvPr>
        </p:nvSpPr>
        <p:spPr>
          <a:xfrm>
            <a:off x="3720703" y="23403222"/>
            <a:ext cx="30658594" cy="169465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9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 Juan López</a:t>
            </a:r>
          </a:p>
        </p:txBody>
      </p:sp>
      <p:sp>
        <p:nvSpPr>
          <p:cNvPr id="94" name="“Escribir una cita aquí”"/>
          <p:cNvSpPr txBox="1">
            <a:spLocks noGrp="1"/>
          </p:cNvSpPr>
          <p:nvPr>
            <p:ph type="body" sz="quarter" idx="14"/>
          </p:nvPr>
        </p:nvSpPr>
        <p:spPr>
          <a:xfrm>
            <a:off x="3720703" y="16989524"/>
            <a:ext cx="30658594" cy="2558257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14800"/>
            </a:lvl1pPr>
          </a:lstStyle>
          <a:p>
            <a:r>
              <a:t>“Escribir una cita aquí” </a:t>
            </a:r>
          </a:p>
        </p:txBody>
      </p:sp>
      <p:sp>
        <p:nvSpPr>
          <p:cNvPr id="9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>
            <a:spLocks noGrp="1"/>
          </p:cNvSpPr>
          <p:nvPr>
            <p:ph type="pic" idx="13"/>
          </p:nvPr>
        </p:nvSpPr>
        <p:spPr>
          <a:xfrm>
            <a:off x="0" y="4762500"/>
            <a:ext cx="38100000" cy="28575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>
            <a:spLocks noGrp="1"/>
          </p:cNvSpPr>
          <p:nvPr>
            <p:ph type="pic" sz="half" idx="13"/>
          </p:nvPr>
        </p:nvSpPr>
        <p:spPr>
          <a:xfrm>
            <a:off x="4706689" y="6622851"/>
            <a:ext cx="28649415" cy="173384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Texto del título"/>
          <p:cNvSpPr txBox="1">
            <a:spLocks noGrp="1"/>
          </p:cNvSpPr>
          <p:nvPr>
            <p:ph type="title"/>
          </p:nvPr>
        </p:nvSpPr>
        <p:spPr>
          <a:xfrm>
            <a:off x="3720703" y="24445019"/>
            <a:ext cx="30658594" cy="4167189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3720703" y="28761035"/>
            <a:ext cx="30658594" cy="331142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8381934" y="31849218"/>
            <a:ext cx="1298925" cy="136445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>
            <a:spLocks noGrp="1"/>
          </p:cNvSpPr>
          <p:nvPr>
            <p:ph type="title"/>
          </p:nvPr>
        </p:nvSpPr>
        <p:spPr>
          <a:xfrm>
            <a:off x="3720703" y="14213085"/>
            <a:ext cx="30658594" cy="9673830"/>
          </a:xfrm>
          <a:prstGeom prst="rect">
            <a:avLst/>
          </a:prstGeom>
        </p:spPr>
        <p:txBody>
          <a:bodyPr anchor="ctr"/>
          <a:lstStyle/>
          <a:p>
            <a:r>
              <a:t>Texto del título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>
            <a:spLocks noGrp="1"/>
          </p:cNvSpPr>
          <p:nvPr>
            <p:ph type="pic" sz="half" idx="13"/>
          </p:nvPr>
        </p:nvSpPr>
        <p:spPr>
          <a:xfrm>
            <a:off x="19682519" y="6622851"/>
            <a:ext cx="15626954" cy="241101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Texto del título"/>
          <p:cNvSpPr txBox="1">
            <a:spLocks noGrp="1"/>
          </p:cNvSpPr>
          <p:nvPr>
            <p:ph type="title"/>
          </p:nvPr>
        </p:nvSpPr>
        <p:spPr>
          <a:xfrm>
            <a:off x="2790527" y="6622851"/>
            <a:ext cx="15626954" cy="11683009"/>
          </a:xfrm>
          <a:prstGeom prst="rect">
            <a:avLst/>
          </a:prstGeom>
        </p:spPr>
        <p:txBody>
          <a:bodyPr/>
          <a:lstStyle>
            <a:lvl1pPr>
              <a:defRPr sz="23400"/>
            </a:lvl1pPr>
          </a:lstStyle>
          <a:p>
            <a:r>
              <a:t>Texto del título</a:t>
            </a:r>
          </a:p>
        </p:txBody>
      </p:sp>
      <p:sp>
        <p:nvSpPr>
          <p:cNvPr id="4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2790527" y="18715136"/>
            <a:ext cx="15626954" cy="12017872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>
            <a:spLocks noGrp="1"/>
          </p:cNvSpPr>
          <p:nvPr>
            <p:ph type="title"/>
          </p:nvPr>
        </p:nvSpPr>
        <p:spPr>
          <a:xfrm>
            <a:off x="2790527" y="6064746"/>
            <a:ext cx="32518946" cy="6325196"/>
          </a:xfrm>
          <a:prstGeom prst="rect">
            <a:avLst/>
          </a:prstGeom>
        </p:spPr>
        <p:txBody>
          <a:bodyPr anchor="ctr"/>
          <a:lstStyle/>
          <a:p>
            <a:r>
              <a:t>Texto del título</a:t>
            </a:r>
          </a:p>
        </p:txBody>
      </p:sp>
      <p:sp>
        <p:nvSpPr>
          <p:cNvPr id="4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>
            <a:spLocks noGrp="1"/>
          </p:cNvSpPr>
          <p:nvPr>
            <p:ph type="title"/>
          </p:nvPr>
        </p:nvSpPr>
        <p:spPr>
          <a:xfrm>
            <a:off x="2790527" y="6064746"/>
            <a:ext cx="32518946" cy="6325196"/>
          </a:xfrm>
          <a:prstGeom prst="rect">
            <a:avLst/>
          </a:prstGeom>
        </p:spPr>
        <p:txBody>
          <a:bodyPr anchor="ctr"/>
          <a:lstStyle/>
          <a:p>
            <a:r>
              <a:t>Texto del título</a:t>
            </a:r>
          </a:p>
        </p:txBody>
      </p:sp>
      <p:sp>
        <p:nvSpPr>
          <p:cNvPr id="57" name="Nivel de texto 1…"/>
          <p:cNvSpPr txBox="1">
            <a:spLocks noGrp="1"/>
          </p:cNvSpPr>
          <p:nvPr>
            <p:ph type="body" idx="1"/>
          </p:nvPr>
        </p:nvSpPr>
        <p:spPr>
          <a:xfrm>
            <a:off x="2790527" y="12389941"/>
            <a:ext cx="32518946" cy="18417481"/>
          </a:xfrm>
          <a:prstGeom prst="rect">
            <a:avLst/>
          </a:prstGeom>
        </p:spPr>
        <p:txBody>
          <a:bodyPr anchor="ctr"/>
          <a:lstStyle>
            <a:lvl1pPr marL="1728611" indent="-1728611" algn="l">
              <a:spcBef>
                <a:spcPts val="16400"/>
              </a:spcBef>
              <a:buSzPct val="75000"/>
              <a:buChar char="•"/>
              <a:defRPr sz="14000"/>
            </a:lvl1pPr>
            <a:lvl2pPr marL="2173111" indent="-1728611" algn="l">
              <a:spcBef>
                <a:spcPts val="16400"/>
              </a:spcBef>
              <a:buSzPct val="75000"/>
              <a:buChar char="•"/>
              <a:defRPr sz="14000"/>
            </a:lvl2pPr>
            <a:lvl3pPr marL="2617611" indent="-1728611" algn="l">
              <a:spcBef>
                <a:spcPts val="16400"/>
              </a:spcBef>
              <a:buSzPct val="75000"/>
              <a:buChar char="•"/>
              <a:defRPr sz="14000"/>
            </a:lvl3pPr>
            <a:lvl4pPr marL="3062111" indent="-1728611" algn="l">
              <a:spcBef>
                <a:spcPts val="16400"/>
              </a:spcBef>
              <a:buSzPct val="75000"/>
              <a:buChar char="•"/>
              <a:defRPr sz="14000"/>
            </a:lvl4pPr>
            <a:lvl5pPr marL="3506611" indent="-1728611" algn="l">
              <a:spcBef>
                <a:spcPts val="16400"/>
              </a:spcBef>
              <a:buSzPct val="75000"/>
              <a:buChar char="•"/>
              <a:defRPr sz="140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>
            <a:spLocks noGrp="1"/>
          </p:cNvSpPr>
          <p:nvPr>
            <p:ph type="pic" sz="quarter" idx="13"/>
          </p:nvPr>
        </p:nvSpPr>
        <p:spPr>
          <a:xfrm>
            <a:off x="19682519" y="12389941"/>
            <a:ext cx="15626954" cy="184174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Texto del título"/>
          <p:cNvSpPr txBox="1">
            <a:spLocks noGrp="1"/>
          </p:cNvSpPr>
          <p:nvPr>
            <p:ph type="title"/>
          </p:nvPr>
        </p:nvSpPr>
        <p:spPr>
          <a:xfrm>
            <a:off x="2790527" y="6064746"/>
            <a:ext cx="32518946" cy="6325196"/>
          </a:xfrm>
          <a:prstGeom prst="rect">
            <a:avLst/>
          </a:prstGeom>
        </p:spPr>
        <p:txBody>
          <a:bodyPr anchor="ctr"/>
          <a:lstStyle/>
          <a:p>
            <a:r>
              <a:t>Texto del título</a:t>
            </a:r>
          </a:p>
        </p:txBody>
      </p:sp>
      <p:sp>
        <p:nvSpPr>
          <p:cNvPr id="67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2790527" y="12389941"/>
            <a:ext cx="15626954" cy="18417481"/>
          </a:xfrm>
          <a:prstGeom prst="rect">
            <a:avLst/>
          </a:prstGeom>
        </p:spPr>
        <p:txBody>
          <a:bodyPr anchor="ctr"/>
          <a:lstStyle>
            <a:lvl1pPr marL="1322614" indent="-1322614" algn="l">
              <a:spcBef>
                <a:spcPts val="12500"/>
              </a:spcBef>
              <a:buSzPct val="75000"/>
              <a:buChar char="•"/>
              <a:defRPr sz="10800"/>
            </a:lvl1pPr>
            <a:lvl2pPr marL="1665514" indent="-1322614" algn="l">
              <a:spcBef>
                <a:spcPts val="12500"/>
              </a:spcBef>
              <a:buSzPct val="75000"/>
              <a:buChar char="•"/>
              <a:defRPr sz="10800"/>
            </a:lvl2pPr>
            <a:lvl3pPr marL="2008414" indent="-1322614" algn="l">
              <a:spcBef>
                <a:spcPts val="12500"/>
              </a:spcBef>
              <a:buSzPct val="75000"/>
              <a:buChar char="•"/>
              <a:defRPr sz="10800"/>
            </a:lvl3pPr>
            <a:lvl4pPr marL="2351314" indent="-1322614" algn="l">
              <a:spcBef>
                <a:spcPts val="12500"/>
              </a:spcBef>
              <a:buSzPct val="75000"/>
              <a:buChar char="•"/>
              <a:defRPr sz="10800"/>
            </a:lvl4pPr>
            <a:lvl5pPr marL="2694214" indent="-1322614" algn="l">
              <a:spcBef>
                <a:spcPts val="12500"/>
              </a:spcBef>
              <a:buSzPct val="75000"/>
              <a:buChar char="•"/>
              <a:defRPr sz="108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>
            <a:spLocks noGrp="1"/>
          </p:cNvSpPr>
          <p:nvPr>
            <p:ph type="body" idx="1"/>
          </p:nvPr>
        </p:nvSpPr>
        <p:spPr>
          <a:xfrm>
            <a:off x="2790527" y="8483203"/>
            <a:ext cx="32518946" cy="21133594"/>
          </a:xfrm>
          <a:prstGeom prst="rect">
            <a:avLst/>
          </a:prstGeom>
        </p:spPr>
        <p:txBody>
          <a:bodyPr anchor="ctr"/>
          <a:lstStyle>
            <a:lvl1pPr marL="1728611" indent="-1728611" algn="l">
              <a:spcBef>
                <a:spcPts val="16400"/>
              </a:spcBef>
              <a:buSzPct val="75000"/>
              <a:buChar char="•"/>
              <a:defRPr sz="14000"/>
            </a:lvl1pPr>
            <a:lvl2pPr marL="2173111" indent="-1728611" algn="l">
              <a:spcBef>
                <a:spcPts val="16400"/>
              </a:spcBef>
              <a:buSzPct val="75000"/>
              <a:buChar char="•"/>
              <a:defRPr sz="14000"/>
            </a:lvl2pPr>
            <a:lvl3pPr marL="2617611" indent="-1728611" algn="l">
              <a:spcBef>
                <a:spcPts val="16400"/>
              </a:spcBef>
              <a:buSzPct val="75000"/>
              <a:buChar char="•"/>
              <a:defRPr sz="14000"/>
            </a:lvl3pPr>
            <a:lvl4pPr marL="3062111" indent="-1728611" algn="l">
              <a:spcBef>
                <a:spcPts val="16400"/>
              </a:spcBef>
              <a:buSzPct val="75000"/>
              <a:buChar char="•"/>
              <a:defRPr sz="14000"/>
            </a:lvl4pPr>
            <a:lvl5pPr marL="3506611" indent="-1728611" algn="l">
              <a:spcBef>
                <a:spcPts val="16400"/>
              </a:spcBef>
              <a:buSzPct val="75000"/>
              <a:buChar char="•"/>
              <a:defRPr sz="140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>
            <a:spLocks noGrp="1"/>
          </p:cNvSpPr>
          <p:nvPr>
            <p:ph type="pic" sz="quarter" idx="13"/>
          </p:nvPr>
        </p:nvSpPr>
        <p:spPr>
          <a:xfrm>
            <a:off x="19682519" y="19682519"/>
            <a:ext cx="15626954" cy="110504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Imagen"/>
          <p:cNvSpPr>
            <a:spLocks noGrp="1"/>
          </p:cNvSpPr>
          <p:nvPr>
            <p:ph type="pic" sz="quarter" idx="14"/>
          </p:nvPr>
        </p:nvSpPr>
        <p:spPr>
          <a:xfrm>
            <a:off x="19700736" y="7366991"/>
            <a:ext cx="15626955" cy="1105049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Imagen"/>
          <p:cNvSpPr>
            <a:spLocks noGrp="1"/>
          </p:cNvSpPr>
          <p:nvPr>
            <p:ph type="pic" sz="half" idx="15"/>
          </p:nvPr>
        </p:nvSpPr>
        <p:spPr>
          <a:xfrm>
            <a:off x="2790527" y="7366992"/>
            <a:ext cx="15626954" cy="233660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3720703" y="9562207"/>
            <a:ext cx="30658594" cy="967382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b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3720703" y="19496484"/>
            <a:ext cx="30658594" cy="331142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8381934" y="31867822"/>
            <a:ext cx="1298925" cy="1364457"/>
          </a:xfrm>
          <a:prstGeom prst="rect">
            <a:avLst/>
          </a:prstGeom>
          <a:ln w="25400">
            <a:miter lim="400000"/>
          </a:ln>
        </p:spPr>
        <p:txBody>
          <a:bodyPr wrap="none" lIns="148828" tIns="148828" rIns="148828" bIns="148828">
            <a:spAutoFit/>
          </a:bodyPr>
          <a:lstStyle>
            <a:lvl1pPr>
              <a:defRPr sz="70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22820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ángulo redondeado"/>
          <p:cNvSpPr/>
          <p:nvPr/>
        </p:nvSpPr>
        <p:spPr>
          <a:xfrm>
            <a:off x="11729537" y="7520782"/>
            <a:ext cx="5537405" cy="3917830"/>
          </a:xfrm>
          <a:prstGeom prst="roundRect">
            <a:avLst>
              <a:gd name="adj" fmla="val 7500"/>
            </a:avLst>
          </a:prstGeom>
          <a:ln w="889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" name="Interfaz de usuario"/>
          <p:cNvSpPr txBox="1"/>
          <p:nvPr/>
        </p:nvSpPr>
        <p:spPr>
          <a:xfrm>
            <a:off x="12154269" y="7717591"/>
            <a:ext cx="4687941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Interfaz de usuario</a:t>
            </a:r>
          </a:p>
        </p:txBody>
      </p:sp>
      <p:sp>
        <p:nvSpPr>
          <p:cNvPr id="121" name="Gestión de usuarios"/>
          <p:cNvSpPr/>
          <p:nvPr/>
        </p:nvSpPr>
        <p:spPr>
          <a:xfrm>
            <a:off x="11968631" y="8520073"/>
            <a:ext cx="5059218" cy="1205151"/>
          </a:xfrm>
          <a:prstGeom prst="roundRect">
            <a:avLst>
              <a:gd name="adj" fmla="val 9845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Gestión de usuarios</a:t>
            </a:r>
          </a:p>
        </p:txBody>
      </p:sp>
      <p:sp>
        <p:nvSpPr>
          <p:cNvPr id="122" name="Rectángulo redondeado"/>
          <p:cNvSpPr/>
          <p:nvPr/>
        </p:nvSpPr>
        <p:spPr>
          <a:xfrm>
            <a:off x="3904618" y="316278"/>
            <a:ext cx="5537405" cy="5365257"/>
          </a:xfrm>
          <a:prstGeom prst="roundRect">
            <a:avLst>
              <a:gd name="adj" fmla="val 5477"/>
            </a:avLst>
          </a:prstGeom>
          <a:ln w="889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Plataforma hardware"/>
          <p:cNvSpPr txBox="1"/>
          <p:nvPr/>
        </p:nvSpPr>
        <p:spPr>
          <a:xfrm>
            <a:off x="4329350" y="513087"/>
            <a:ext cx="4687942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Plataforma hardware</a:t>
            </a:r>
          </a:p>
        </p:txBody>
      </p:sp>
      <p:sp>
        <p:nvSpPr>
          <p:cNvPr id="124" name="Sensores ambientales"/>
          <p:cNvSpPr/>
          <p:nvPr/>
        </p:nvSpPr>
        <p:spPr>
          <a:xfrm>
            <a:off x="4143714" y="2743499"/>
            <a:ext cx="5059217" cy="1205151"/>
          </a:xfrm>
          <a:prstGeom prst="roundRect">
            <a:avLst>
              <a:gd name="adj" fmla="val 9845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Sensores ambientales</a:t>
            </a:r>
          </a:p>
        </p:txBody>
      </p:sp>
      <p:sp>
        <p:nvSpPr>
          <p:cNvPr id="125" name="Módulo de comunicación"/>
          <p:cNvSpPr/>
          <p:nvPr/>
        </p:nvSpPr>
        <p:spPr>
          <a:xfrm>
            <a:off x="4143714" y="1315569"/>
            <a:ext cx="5059217" cy="1205151"/>
          </a:xfrm>
          <a:prstGeom prst="roundRect">
            <a:avLst>
              <a:gd name="adj" fmla="val 9845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Módulo de comunicación</a:t>
            </a:r>
          </a:p>
        </p:txBody>
      </p:sp>
      <p:sp>
        <p:nvSpPr>
          <p:cNvPr id="126" name="Grupo"/>
          <p:cNvSpPr/>
          <p:nvPr/>
        </p:nvSpPr>
        <p:spPr>
          <a:xfrm flipH="1">
            <a:off x="14393295" y="5840141"/>
            <a:ext cx="1" cy="1541057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66145" tIns="66145" rIns="66145" bIns="66145" anchor="ctr"/>
          <a:lstStyle/>
          <a:p>
            <a:pPr defTabSz="760677">
              <a:defRPr sz="3000"/>
            </a:pPr>
            <a:endParaRPr/>
          </a:p>
        </p:txBody>
      </p:sp>
      <p:sp>
        <p:nvSpPr>
          <p:cNvPr id="127" name="Compatibilidad comercial"/>
          <p:cNvSpPr/>
          <p:nvPr/>
        </p:nvSpPr>
        <p:spPr>
          <a:xfrm>
            <a:off x="3904618" y="5882644"/>
            <a:ext cx="5537405" cy="1023900"/>
          </a:xfrm>
          <a:prstGeom prst="roundRect">
            <a:avLst>
              <a:gd name="adj" fmla="val 11588"/>
            </a:avLst>
          </a:prstGeom>
          <a:solidFill>
            <a:srgbClr val="DCDEE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Compatibilidad comercial</a:t>
            </a:r>
          </a:p>
        </p:txBody>
      </p:sp>
      <p:sp>
        <p:nvSpPr>
          <p:cNvPr id="128" name="Línea"/>
          <p:cNvSpPr/>
          <p:nvPr/>
        </p:nvSpPr>
        <p:spPr>
          <a:xfrm>
            <a:off x="3022596" y="1125320"/>
            <a:ext cx="869370" cy="683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249" y="0"/>
                </a:lnTo>
                <a:lnTo>
                  <a:pt x="10249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66145" tIns="66145" rIns="66145" bIns="66145" anchor="ctr"/>
          <a:lstStyle/>
          <a:p>
            <a:pPr defTabSz="760677">
              <a:defRPr sz="3000"/>
            </a:pPr>
            <a:endParaRPr/>
          </a:p>
        </p:txBody>
      </p:sp>
      <p:sp>
        <p:nvSpPr>
          <p:cNvPr id="129" name="Línea"/>
          <p:cNvSpPr/>
          <p:nvPr/>
        </p:nvSpPr>
        <p:spPr>
          <a:xfrm rot="10800000" flipH="1">
            <a:off x="3022596" y="2060977"/>
            <a:ext cx="869370" cy="683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249" y="0"/>
                </a:lnTo>
                <a:lnTo>
                  <a:pt x="10249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66145" tIns="66145" rIns="66145" bIns="66145" anchor="ctr"/>
          <a:lstStyle/>
          <a:p>
            <a:pPr defTabSz="760677">
              <a:defRPr sz="3000"/>
            </a:pPr>
            <a:endParaRPr/>
          </a:p>
        </p:txBody>
      </p:sp>
      <p:sp>
        <p:nvSpPr>
          <p:cNvPr id="130" name="Línea"/>
          <p:cNvSpPr/>
          <p:nvPr/>
        </p:nvSpPr>
        <p:spPr>
          <a:xfrm rot="10800000" flipH="1">
            <a:off x="3022596" y="3451530"/>
            <a:ext cx="869370" cy="89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249" y="0"/>
                </a:lnTo>
                <a:lnTo>
                  <a:pt x="10249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66145" tIns="66145" rIns="66145" bIns="66145" anchor="ctr"/>
          <a:lstStyle/>
          <a:p>
            <a:pPr defTabSz="760677">
              <a:defRPr sz="3000"/>
            </a:pPr>
            <a:endParaRPr/>
          </a:p>
        </p:txBody>
      </p:sp>
      <p:grpSp>
        <p:nvGrpSpPr>
          <p:cNvPr id="135" name="Grupo"/>
          <p:cNvGrpSpPr/>
          <p:nvPr/>
        </p:nvGrpSpPr>
        <p:grpSpPr>
          <a:xfrm>
            <a:off x="8636754" y="1281961"/>
            <a:ext cx="3898053" cy="5170225"/>
            <a:chOff x="0" y="0"/>
            <a:chExt cx="3898052" cy="5170223"/>
          </a:xfrm>
        </p:grpSpPr>
        <p:sp>
          <p:nvSpPr>
            <p:cNvPr id="131" name="Internet"/>
            <p:cNvSpPr txBox="1"/>
            <p:nvPr/>
          </p:nvSpPr>
          <p:spPr>
            <a:xfrm>
              <a:off x="0" y="0"/>
              <a:ext cx="3898053" cy="7185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Internet</a:t>
              </a:r>
            </a:p>
          </p:txBody>
        </p:sp>
        <p:grpSp>
          <p:nvGrpSpPr>
            <p:cNvPr id="134" name="Grupo"/>
            <p:cNvGrpSpPr/>
            <p:nvPr/>
          </p:nvGrpSpPr>
          <p:grpSpPr>
            <a:xfrm>
              <a:off x="817923" y="696974"/>
              <a:ext cx="2174071" cy="4473250"/>
              <a:chOff x="0" y="0"/>
              <a:chExt cx="2174069" cy="4473249"/>
            </a:xfrm>
          </p:grpSpPr>
          <p:sp>
            <p:nvSpPr>
              <p:cNvPr id="132" name="Línea"/>
              <p:cNvSpPr/>
              <p:nvPr/>
            </p:nvSpPr>
            <p:spPr>
              <a:xfrm>
                <a:off x="66716" y="0"/>
                <a:ext cx="2107354" cy="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  <a:tailEnd type="triangle" w="med" len="med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3000"/>
                </a:pPr>
                <a:endParaRPr/>
              </a:p>
            </p:txBody>
          </p:sp>
          <p:sp>
            <p:nvSpPr>
              <p:cNvPr id="133" name="Línea"/>
              <p:cNvSpPr/>
              <p:nvPr/>
            </p:nvSpPr>
            <p:spPr>
              <a:xfrm>
                <a:off x="0" y="2713"/>
                <a:ext cx="1022084" cy="44705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635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3000"/>
                </a:pPr>
                <a:endParaRPr/>
              </a:p>
            </p:txBody>
          </p:sp>
        </p:grpSp>
      </p:grpSp>
      <p:sp>
        <p:nvSpPr>
          <p:cNvPr id="136" name="Interfaz Hombre Maquina"/>
          <p:cNvSpPr/>
          <p:nvPr/>
        </p:nvSpPr>
        <p:spPr>
          <a:xfrm>
            <a:off x="6805622" y="4171429"/>
            <a:ext cx="2397307" cy="1205150"/>
          </a:xfrm>
          <a:prstGeom prst="roundRect">
            <a:avLst>
              <a:gd name="adj" fmla="val 9845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Interfaz Hombre Maquina</a:t>
            </a:r>
          </a:p>
        </p:txBody>
      </p:sp>
      <p:sp>
        <p:nvSpPr>
          <p:cNvPr id="137" name="Fuente de alimentación"/>
          <p:cNvSpPr/>
          <p:nvPr/>
        </p:nvSpPr>
        <p:spPr>
          <a:xfrm>
            <a:off x="4143714" y="4171429"/>
            <a:ext cx="2410163" cy="1205150"/>
          </a:xfrm>
          <a:prstGeom prst="roundRect">
            <a:avLst>
              <a:gd name="adj" fmla="val 9845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Fuente de alimentación</a:t>
            </a:r>
          </a:p>
        </p:txBody>
      </p:sp>
      <p:sp>
        <p:nvSpPr>
          <p:cNvPr id="138" name="Rectángulo redondeado"/>
          <p:cNvSpPr/>
          <p:nvPr/>
        </p:nvSpPr>
        <p:spPr>
          <a:xfrm>
            <a:off x="11729537" y="316278"/>
            <a:ext cx="5537405" cy="5365257"/>
          </a:xfrm>
          <a:prstGeom prst="roundRect">
            <a:avLst>
              <a:gd name="adj" fmla="val 5477"/>
            </a:avLst>
          </a:prstGeom>
          <a:ln w="88900">
            <a:solidFill>
              <a:schemeClr val="accent3"/>
            </a:solidFill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" name="Sistema de gestión"/>
          <p:cNvSpPr txBox="1"/>
          <p:nvPr/>
        </p:nvSpPr>
        <p:spPr>
          <a:xfrm>
            <a:off x="12154268" y="513087"/>
            <a:ext cx="4687942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Sistema de gestión</a:t>
            </a:r>
          </a:p>
        </p:txBody>
      </p:sp>
      <p:sp>
        <p:nvSpPr>
          <p:cNvPr id="140" name="Módulo de comunicación"/>
          <p:cNvSpPr/>
          <p:nvPr/>
        </p:nvSpPr>
        <p:spPr>
          <a:xfrm>
            <a:off x="11968630" y="1315570"/>
            <a:ext cx="5059218" cy="1205150"/>
          </a:xfrm>
          <a:prstGeom prst="roundRect">
            <a:avLst>
              <a:gd name="adj" fmla="val 9845"/>
            </a:avLst>
          </a:prstGeom>
          <a:solidFill>
            <a:schemeClr val="accent3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Módulo de comunicación</a:t>
            </a:r>
          </a:p>
        </p:txBody>
      </p:sp>
      <p:sp>
        <p:nvSpPr>
          <p:cNvPr id="141" name="Base de datos"/>
          <p:cNvSpPr/>
          <p:nvPr/>
        </p:nvSpPr>
        <p:spPr>
          <a:xfrm>
            <a:off x="11968630" y="2743499"/>
            <a:ext cx="5059218" cy="1205151"/>
          </a:xfrm>
          <a:prstGeom prst="roundRect">
            <a:avLst>
              <a:gd name="adj" fmla="val 9845"/>
            </a:avLst>
          </a:prstGeom>
          <a:solidFill>
            <a:schemeClr val="accent3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Base de datos</a:t>
            </a:r>
          </a:p>
        </p:txBody>
      </p:sp>
      <p:sp>
        <p:nvSpPr>
          <p:cNvPr id="142" name="API"/>
          <p:cNvSpPr/>
          <p:nvPr/>
        </p:nvSpPr>
        <p:spPr>
          <a:xfrm>
            <a:off x="11968630" y="4171429"/>
            <a:ext cx="5059218" cy="1205151"/>
          </a:xfrm>
          <a:prstGeom prst="roundRect">
            <a:avLst>
              <a:gd name="adj" fmla="val 9845"/>
            </a:avLst>
          </a:prstGeom>
          <a:solidFill>
            <a:schemeClr val="accent3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API</a:t>
            </a:r>
          </a:p>
        </p:txBody>
      </p:sp>
      <p:sp>
        <p:nvSpPr>
          <p:cNvPr id="143" name="Rectángulo redondeado"/>
          <p:cNvSpPr/>
          <p:nvPr/>
        </p:nvSpPr>
        <p:spPr>
          <a:xfrm>
            <a:off x="335979" y="2229214"/>
            <a:ext cx="2655523" cy="1023899"/>
          </a:xfrm>
          <a:prstGeom prst="roundRect">
            <a:avLst>
              <a:gd name="adj" fmla="val 28698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Sonómetro…"/>
          <p:cNvSpPr txBox="1"/>
          <p:nvPr/>
        </p:nvSpPr>
        <p:spPr>
          <a:xfrm>
            <a:off x="564696" y="2294017"/>
            <a:ext cx="2198089" cy="8942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/>
          <a:p>
            <a:pPr defTabSz="760677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Sonómetro </a:t>
            </a:r>
          </a:p>
          <a:p>
            <a: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Clase I</a:t>
            </a:r>
          </a:p>
        </p:txBody>
      </p:sp>
      <p:sp>
        <p:nvSpPr>
          <p:cNvPr id="145" name="Rectángulo redondeado"/>
          <p:cNvSpPr/>
          <p:nvPr/>
        </p:nvSpPr>
        <p:spPr>
          <a:xfrm>
            <a:off x="335979" y="626552"/>
            <a:ext cx="2655523" cy="1023899"/>
          </a:xfrm>
          <a:prstGeom prst="roundRect">
            <a:avLst>
              <a:gd name="adj" fmla="val 28698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Memoria USB"/>
          <p:cNvSpPr txBox="1"/>
          <p:nvPr/>
        </p:nvSpPr>
        <p:spPr>
          <a:xfrm>
            <a:off x="564696" y="640555"/>
            <a:ext cx="2198089" cy="9958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Memoria USB</a:t>
            </a:r>
          </a:p>
        </p:txBody>
      </p:sp>
      <p:sp>
        <p:nvSpPr>
          <p:cNvPr id="147" name="Rectángulo redondeado"/>
          <p:cNvSpPr/>
          <p:nvPr/>
        </p:nvSpPr>
        <p:spPr>
          <a:xfrm>
            <a:off x="335979" y="3831875"/>
            <a:ext cx="2655523" cy="1023900"/>
          </a:xfrm>
          <a:prstGeom prst="roundRect">
            <a:avLst>
              <a:gd name="adj" fmla="val 28698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Información ambiental"/>
          <p:cNvSpPr txBox="1"/>
          <p:nvPr/>
        </p:nvSpPr>
        <p:spPr>
          <a:xfrm>
            <a:off x="564696" y="3845878"/>
            <a:ext cx="2198089" cy="9958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Información ambiental</a:t>
            </a:r>
          </a:p>
        </p:txBody>
      </p:sp>
      <p:sp>
        <p:nvSpPr>
          <p:cNvPr id="149" name="Rectángulo redondeado"/>
          <p:cNvSpPr/>
          <p:nvPr/>
        </p:nvSpPr>
        <p:spPr>
          <a:xfrm>
            <a:off x="335979" y="5434537"/>
            <a:ext cx="2655523" cy="1023900"/>
          </a:xfrm>
          <a:prstGeom prst="roundRect">
            <a:avLst>
              <a:gd name="adj" fmla="val 28698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Red eléctrica"/>
          <p:cNvSpPr txBox="1"/>
          <p:nvPr/>
        </p:nvSpPr>
        <p:spPr>
          <a:xfrm>
            <a:off x="564696" y="5448540"/>
            <a:ext cx="2198089" cy="9958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Red eléctrica</a:t>
            </a:r>
          </a:p>
        </p:txBody>
      </p:sp>
      <p:sp>
        <p:nvSpPr>
          <p:cNvPr id="151" name="Línea"/>
          <p:cNvSpPr/>
          <p:nvPr/>
        </p:nvSpPr>
        <p:spPr>
          <a:xfrm rot="10800000" flipH="1">
            <a:off x="3022596" y="4872941"/>
            <a:ext cx="869370" cy="107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249" y="0"/>
                </a:lnTo>
                <a:lnTo>
                  <a:pt x="10249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66145" tIns="66145" rIns="66145" bIns="66145" anchor="ctr"/>
          <a:lstStyle/>
          <a:p>
            <a:pPr defTabSz="760677">
              <a:defRPr sz="3000"/>
            </a:pPr>
            <a:endParaRPr/>
          </a:p>
        </p:txBody>
      </p:sp>
      <p:pic>
        <p:nvPicPr>
          <p:cNvPr id="152" name="user168.png" descr="user1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3234" y="7860924"/>
            <a:ext cx="869370" cy="869370"/>
          </a:xfrm>
          <a:prstGeom prst="rect">
            <a:avLst/>
          </a:prstGeom>
          <a:ln w="25400">
            <a:miter lim="400000"/>
          </a:ln>
        </p:spPr>
      </p:pic>
      <p:pic>
        <p:nvPicPr>
          <p:cNvPr id="153" name="pasted-image.jpg" descr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6652" y="8157026"/>
            <a:ext cx="5059218" cy="2645343"/>
          </a:xfrm>
          <a:prstGeom prst="rect">
            <a:avLst/>
          </a:prstGeom>
          <a:ln w="25400">
            <a:miter lim="400000"/>
          </a:ln>
        </p:spPr>
      </p:pic>
      <p:pic>
        <p:nvPicPr>
          <p:cNvPr id="154" name="user168.png" descr="user1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3234" y="9045012"/>
            <a:ext cx="869370" cy="869370"/>
          </a:xfrm>
          <a:prstGeom prst="rect">
            <a:avLst/>
          </a:prstGeom>
          <a:ln w="25400">
            <a:miter lim="400000"/>
          </a:ln>
        </p:spPr>
      </p:pic>
      <p:pic>
        <p:nvPicPr>
          <p:cNvPr id="155" name="user168.png" descr="user1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3234" y="10229100"/>
            <a:ext cx="869370" cy="869370"/>
          </a:xfrm>
          <a:prstGeom prst="rect">
            <a:avLst/>
          </a:prstGeom>
          <a:ln w="25400">
            <a:miter lim="400000"/>
          </a:ln>
        </p:spPr>
      </p:pic>
      <p:sp>
        <p:nvSpPr>
          <p:cNvPr id="156" name="Grupo"/>
          <p:cNvSpPr/>
          <p:nvPr/>
        </p:nvSpPr>
        <p:spPr>
          <a:xfrm rot="27000000" flipH="1">
            <a:off x="3914264" y="8485843"/>
            <a:ext cx="1" cy="1987357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66145" tIns="66145" rIns="66145" bIns="66145" anchor="ctr"/>
          <a:lstStyle/>
          <a:p>
            <a:pPr defTabSz="760677">
              <a:defRPr sz="3000"/>
            </a:pPr>
            <a:endParaRPr/>
          </a:p>
        </p:txBody>
      </p:sp>
      <p:sp>
        <p:nvSpPr>
          <p:cNvPr id="157" name="Representación de datos"/>
          <p:cNvSpPr/>
          <p:nvPr/>
        </p:nvSpPr>
        <p:spPr>
          <a:xfrm>
            <a:off x="11968631" y="9957264"/>
            <a:ext cx="5059218" cy="1205150"/>
          </a:xfrm>
          <a:prstGeom prst="roundRect">
            <a:avLst>
              <a:gd name="adj" fmla="val 9845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Representación de datos</a:t>
            </a:r>
          </a:p>
        </p:txBody>
      </p:sp>
      <p:sp>
        <p:nvSpPr>
          <p:cNvPr id="158" name="Diferentes tipos de usuario"/>
          <p:cNvSpPr txBox="1"/>
          <p:nvPr/>
        </p:nvSpPr>
        <p:spPr>
          <a:xfrm rot="16200000">
            <a:off x="-658976" y="9248450"/>
            <a:ext cx="3746906" cy="4624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6145" tIns="66145" rIns="66145" bIns="66145" anchor="ctr">
            <a:spAutoFit/>
          </a:bodyPr>
          <a:lstStyle>
            <a:lvl1pPr defTabSz="760677">
              <a:defRPr sz="2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Diferentes tipos de usuario</a:t>
            </a:r>
          </a:p>
        </p:txBody>
      </p:sp>
      <p:sp>
        <p:nvSpPr>
          <p:cNvPr id="159" name="Grupo"/>
          <p:cNvSpPr/>
          <p:nvPr/>
        </p:nvSpPr>
        <p:spPr>
          <a:xfrm rot="27000000" flipH="1">
            <a:off x="10649279" y="8244482"/>
            <a:ext cx="1" cy="1883332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66145" tIns="66145" rIns="66145" bIns="66145" anchor="ctr"/>
          <a:lstStyle/>
          <a:p>
            <a:pPr defTabSz="760677">
              <a:defRPr sz="3000"/>
            </a:pPr>
            <a:endParaRPr/>
          </a:p>
        </p:txBody>
      </p:sp>
      <p:grpSp>
        <p:nvGrpSpPr>
          <p:cNvPr id="224" name="Grupo"/>
          <p:cNvGrpSpPr/>
          <p:nvPr/>
        </p:nvGrpSpPr>
        <p:grpSpPr>
          <a:xfrm>
            <a:off x="34919173" y="18748875"/>
            <a:ext cx="22879885" cy="16868087"/>
            <a:chOff x="0" y="0"/>
            <a:chExt cx="22879883" cy="16868086"/>
          </a:xfrm>
        </p:grpSpPr>
        <p:sp>
          <p:nvSpPr>
            <p:cNvPr id="160" name="Compatibilidad comercial"/>
            <p:cNvSpPr/>
            <p:nvPr/>
          </p:nvSpPr>
          <p:spPr>
            <a:xfrm>
              <a:off x="5028554" y="8929549"/>
              <a:ext cx="5537405" cy="1023900"/>
            </a:xfrm>
            <a:prstGeom prst="roundRect">
              <a:avLst>
                <a:gd name="adj" fmla="val 11588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Compatibilidad comercial</a:t>
              </a:r>
            </a:p>
          </p:txBody>
        </p:sp>
        <p:pic>
          <p:nvPicPr>
            <p:cNvPr id="161" name="user168.png" descr="user16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591239" y="13375861"/>
              <a:ext cx="869370" cy="86937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62" name="pasted-image.jpg" descr="pasted-image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734657" y="13671960"/>
              <a:ext cx="5059218" cy="2645343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63" name="user168.png" descr="user16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591239" y="14559946"/>
              <a:ext cx="869370" cy="869371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64" name="user168.png" descr="user16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591239" y="15744035"/>
              <a:ext cx="869370" cy="869371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165" name="Grupo"/>
            <p:cNvSpPr/>
            <p:nvPr/>
          </p:nvSpPr>
          <p:spPr>
            <a:xfrm rot="27000000" flipH="1">
              <a:off x="5972269" y="14000779"/>
              <a:ext cx="1" cy="1987357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/>
              </a:pPr>
              <a:endParaRPr/>
            </a:p>
          </p:txBody>
        </p:sp>
        <p:sp>
          <p:nvSpPr>
            <p:cNvPr id="166" name="Diferentes tipos de usuario"/>
            <p:cNvSpPr txBox="1"/>
            <p:nvPr/>
          </p:nvSpPr>
          <p:spPr>
            <a:xfrm rot="16200000">
              <a:off x="1399029" y="14763387"/>
              <a:ext cx="3746906" cy="4624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6145" tIns="66145" rIns="66145" bIns="66145" numCol="1" anchor="ctr">
              <a:spAutoFit/>
            </a:bodyPr>
            <a:lstStyle>
              <a:lvl1pPr defTabSz="760677">
                <a:defRPr sz="2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Diferentes tipos de usuario</a:t>
              </a:r>
            </a:p>
          </p:txBody>
        </p:sp>
        <p:sp>
          <p:nvSpPr>
            <p:cNvPr id="167" name="Grupo"/>
            <p:cNvSpPr/>
            <p:nvPr/>
          </p:nvSpPr>
          <p:spPr>
            <a:xfrm rot="27000000" flipH="1">
              <a:off x="12946383" y="14118173"/>
              <a:ext cx="1" cy="188333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/>
              </a:pPr>
              <a:endParaRPr/>
            </a:p>
          </p:txBody>
        </p:sp>
        <p:sp>
          <p:nvSpPr>
            <p:cNvPr id="168" name="Rectángulo redondeado"/>
            <p:cNvSpPr/>
            <p:nvPr/>
          </p:nvSpPr>
          <p:spPr>
            <a:xfrm>
              <a:off x="3568637" y="0"/>
              <a:ext cx="8457238" cy="8706530"/>
            </a:xfrm>
            <a:prstGeom prst="roundRect">
              <a:avLst>
                <a:gd name="adj" fmla="val 5306"/>
              </a:avLst>
            </a:prstGeom>
            <a:noFill/>
            <a:ln w="889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9" name="Rectángulo redondeado"/>
            <p:cNvSpPr/>
            <p:nvPr/>
          </p:nvSpPr>
          <p:spPr>
            <a:xfrm>
              <a:off x="3819760" y="4763768"/>
              <a:ext cx="7954994" cy="3667964"/>
            </a:xfrm>
            <a:prstGeom prst="roundRect">
              <a:avLst>
                <a:gd name="adj" fmla="val 5086"/>
              </a:avLst>
            </a:prstGeom>
            <a:noFill/>
            <a:ln w="25400" cap="flat">
              <a:solidFill>
                <a:schemeClr val="accent1">
                  <a:satOff val="-3355"/>
                  <a:lumOff val="26614"/>
                </a:schemeClr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" name="Plataforma hardware"/>
            <p:cNvSpPr txBox="1"/>
            <p:nvPr/>
          </p:nvSpPr>
          <p:spPr>
            <a:xfrm>
              <a:off x="5453285" y="187018"/>
              <a:ext cx="4687941" cy="564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 b="1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Plataforma hardware</a:t>
              </a:r>
            </a:p>
          </p:txBody>
        </p:sp>
        <p:sp>
          <p:nvSpPr>
            <p:cNvPr id="171" name="Rectángulo redondeado"/>
            <p:cNvSpPr/>
            <p:nvPr/>
          </p:nvSpPr>
          <p:spPr>
            <a:xfrm>
              <a:off x="0" y="5526616"/>
              <a:ext cx="2655522" cy="1023899"/>
            </a:xfrm>
            <a:prstGeom prst="roundRect">
              <a:avLst>
                <a:gd name="adj" fmla="val 28698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" name="Sonómetro…"/>
            <p:cNvSpPr txBox="1"/>
            <p:nvPr/>
          </p:nvSpPr>
          <p:spPr>
            <a:xfrm>
              <a:off x="228716" y="5591418"/>
              <a:ext cx="2198089" cy="8942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/>
            <a:p>
              <a:pPr defTabSz="760677">
                <a:defRPr sz="2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Sonómetro </a:t>
              </a:r>
            </a:p>
            <a:p>
              <a: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Clase I</a:t>
              </a:r>
            </a:p>
          </p:txBody>
        </p:sp>
        <p:sp>
          <p:nvSpPr>
            <p:cNvPr id="173" name="Rectángulo redondeado"/>
            <p:cNvSpPr/>
            <p:nvPr/>
          </p:nvSpPr>
          <p:spPr>
            <a:xfrm>
              <a:off x="0" y="3070480"/>
              <a:ext cx="2655522" cy="1023900"/>
            </a:xfrm>
            <a:prstGeom prst="roundRect">
              <a:avLst>
                <a:gd name="adj" fmla="val 28698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" name="Memoria USB"/>
            <p:cNvSpPr txBox="1"/>
            <p:nvPr/>
          </p:nvSpPr>
          <p:spPr>
            <a:xfrm>
              <a:off x="228716" y="3084485"/>
              <a:ext cx="2198089" cy="9958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Memoria USB</a:t>
              </a:r>
            </a:p>
          </p:txBody>
        </p:sp>
        <p:sp>
          <p:nvSpPr>
            <p:cNvPr id="175" name="Rectángulo redondeado"/>
            <p:cNvSpPr/>
            <p:nvPr/>
          </p:nvSpPr>
          <p:spPr>
            <a:xfrm>
              <a:off x="0" y="6997648"/>
              <a:ext cx="2655522" cy="1023900"/>
            </a:xfrm>
            <a:prstGeom prst="roundRect">
              <a:avLst>
                <a:gd name="adj" fmla="val 28698"/>
              </a:avLst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6" name="Red eléctrica"/>
            <p:cNvSpPr txBox="1"/>
            <p:nvPr/>
          </p:nvSpPr>
          <p:spPr>
            <a:xfrm>
              <a:off x="228716" y="7011651"/>
              <a:ext cx="2198089" cy="9958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Red eléctrica</a:t>
              </a:r>
            </a:p>
          </p:txBody>
        </p:sp>
        <p:sp>
          <p:nvSpPr>
            <p:cNvPr id="177" name="Línea"/>
            <p:cNvSpPr/>
            <p:nvPr/>
          </p:nvSpPr>
          <p:spPr>
            <a:xfrm flipV="1">
              <a:off x="2668737" y="7506230"/>
              <a:ext cx="1499417" cy="1"/>
            </a:xfrm>
            <a:prstGeom prst="line">
              <a:avLst/>
            </a:prstGeom>
            <a:noFill/>
            <a:ln w="635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/>
              </a:pPr>
              <a:endParaRPr/>
            </a:p>
          </p:txBody>
        </p:sp>
        <p:sp>
          <p:nvSpPr>
            <p:cNvPr id="178" name="Rectángulo redondeado"/>
            <p:cNvSpPr/>
            <p:nvPr/>
          </p:nvSpPr>
          <p:spPr>
            <a:xfrm>
              <a:off x="3819760" y="840899"/>
              <a:ext cx="7954994" cy="3667964"/>
            </a:xfrm>
            <a:prstGeom prst="roundRect">
              <a:avLst>
                <a:gd name="adj" fmla="val 5086"/>
              </a:avLst>
            </a:prstGeom>
            <a:noFill/>
            <a:ln w="25400" cap="flat">
              <a:solidFill>
                <a:schemeClr val="accent1">
                  <a:satOff val="-3355"/>
                  <a:lumOff val="26614"/>
                </a:schemeClr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" name="Plataforma de computación"/>
            <p:cNvSpPr txBox="1"/>
            <p:nvPr/>
          </p:nvSpPr>
          <p:spPr>
            <a:xfrm>
              <a:off x="5892765" y="919471"/>
              <a:ext cx="3808980" cy="4624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200" b="1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Plataforma de computación</a:t>
              </a:r>
            </a:p>
          </p:txBody>
        </p:sp>
        <p:sp>
          <p:nvSpPr>
            <p:cNvPr id="180" name="Extensión hardware"/>
            <p:cNvSpPr txBox="1"/>
            <p:nvPr/>
          </p:nvSpPr>
          <p:spPr>
            <a:xfrm>
              <a:off x="6397199" y="4863221"/>
              <a:ext cx="2800111" cy="4624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6145" tIns="66145" rIns="66145" bIns="66145" numCol="1" anchor="ctr">
              <a:spAutoFit/>
            </a:bodyPr>
            <a:lstStyle/>
            <a:p>
              <a:pPr defTabSz="760677">
                <a:defRPr sz="2200" b="1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Extensión </a:t>
              </a:r>
              <a:r>
                <a:rPr i="1"/>
                <a:t>hardware</a:t>
              </a:r>
            </a:p>
          </p:txBody>
        </p:sp>
        <p:sp>
          <p:nvSpPr>
            <p:cNvPr id="181" name="Librerías de control"/>
            <p:cNvSpPr/>
            <p:nvPr/>
          </p:nvSpPr>
          <p:spPr>
            <a:xfrm>
              <a:off x="4181369" y="1483799"/>
              <a:ext cx="7231774" cy="1205150"/>
            </a:xfrm>
            <a:prstGeom prst="roundRect">
              <a:avLst>
                <a:gd name="adj" fmla="val 9845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Librerías de control</a:t>
              </a:r>
            </a:p>
          </p:txBody>
        </p:sp>
        <p:sp>
          <p:nvSpPr>
            <p:cNvPr id="182" name="Conexión…"/>
            <p:cNvSpPr/>
            <p:nvPr/>
          </p:nvSpPr>
          <p:spPr>
            <a:xfrm>
              <a:off x="7901489" y="2979856"/>
              <a:ext cx="3511655" cy="1205151"/>
            </a:xfrm>
            <a:prstGeom prst="roundRect">
              <a:avLst>
                <a:gd name="adj" fmla="val 9845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Conexión </a:t>
              </a:r>
            </a:p>
            <a:p>
              <a: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hacia Internet</a:t>
              </a:r>
            </a:p>
          </p:txBody>
        </p:sp>
        <p:sp>
          <p:nvSpPr>
            <p:cNvPr id="183" name="Conexión…"/>
            <p:cNvSpPr/>
            <p:nvPr/>
          </p:nvSpPr>
          <p:spPr>
            <a:xfrm>
              <a:off x="4181369" y="2979856"/>
              <a:ext cx="3511655" cy="1205151"/>
            </a:xfrm>
            <a:prstGeom prst="roundRect">
              <a:avLst>
                <a:gd name="adj" fmla="val 9845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Conexión </a:t>
              </a:r>
            </a:p>
            <a:p>
              <a: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 periféricos</a:t>
              </a:r>
            </a:p>
          </p:txBody>
        </p:sp>
        <p:sp>
          <p:nvSpPr>
            <p:cNvPr id="184" name="Sensores ambientales integrados"/>
            <p:cNvSpPr/>
            <p:nvPr/>
          </p:nvSpPr>
          <p:spPr>
            <a:xfrm>
              <a:off x="7901489" y="5435990"/>
              <a:ext cx="3511655" cy="1205150"/>
            </a:xfrm>
            <a:prstGeom prst="roundRect">
              <a:avLst>
                <a:gd name="adj" fmla="val 9845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Sensores ambientales integrados</a:t>
              </a:r>
            </a:p>
          </p:txBody>
        </p:sp>
        <p:sp>
          <p:nvSpPr>
            <p:cNvPr id="185" name="Conexión…"/>
            <p:cNvSpPr/>
            <p:nvPr/>
          </p:nvSpPr>
          <p:spPr>
            <a:xfrm>
              <a:off x="4181369" y="5435990"/>
              <a:ext cx="3511655" cy="1205150"/>
            </a:xfrm>
            <a:prstGeom prst="roundRect">
              <a:avLst>
                <a:gd name="adj" fmla="val 9845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Conexión</a:t>
              </a:r>
            </a:p>
            <a:p>
              <a: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 sonómetro</a:t>
              </a:r>
            </a:p>
          </p:txBody>
        </p:sp>
        <p:sp>
          <p:nvSpPr>
            <p:cNvPr id="186" name="Interfaz…"/>
            <p:cNvSpPr/>
            <p:nvPr/>
          </p:nvSpPr>
          <p:spPr>
            <a:xfrm>
              <a:off x="7901489" y="6907023"/>
              <a:ext cx="3511655" cy="1205150"/>
            </a:xfrm>
            <a:prstGeom prst="roundRect">
              <a:avLst>
                <a:gd name="adj" fmla="val 9845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Interfaz </a:t>
              </a:r>
            </a:p>
            <a:p>
              <a: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Hombre Maquina</a:t>
              </a:r>
            </a:p>
          </p:txBody>
        </p:sp>
        <p:sp>
          <p:nvSpPr>
            <p:cNvPr id="187" name="Fuente…"/>
            <p:cNvSpPr/>
            <p:nvPr/>
          </p:nvSpPr>
          <p:spPr>
            <a:xfrm>
              <a:off x="4181369" y="6907023"/>
              <a:ext cx="3511655" cy="1205150"/>
            </a:xfrm>
            <a:prstGeom prst="roundRect">
              <a:avLst>
                <a:gd name="adj" fmla="val 9845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Fuente </a:t>
              </a:r>
            </a:p>
            <a:p>
              <a: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de alimentación</a:t>
              </a:r>
            </a:p>
          </p:txBody>
        </p:sp>
        <p:sp>
          <p:nvSpPr>
            <p:cNvPr id="188" name="Línea"/>
            <p:cNvSpPr/>
            <p:nvPr/>
          </p:nvSpPr>
          <p:spPr>
            <a:xfrm flipV="1">
              <a:off x="2668737" y="6038564"/>
              <a:ext cx="1499417" cy="1"/>
            </a:xfrm>
            <a:prstGeom prst="line">
              <a:avLst/>
            </a:prstGeom>
            <a:noFill/>
            <a:ln w="635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/>
              </a:pPr>
              <a:endParaRPr/>
            </a:p>
          </p:txBody>
        </p:sp>
        <p:sp>
          <p:nvSpPr>
            <p:cNvPr id="189" name="Línea"/>
            <p:cNvSpPr/>
            <p:nvPr/>
          </p:nvSpPr>
          <p:spPr>
            <a:xfrm flipV="1">
              <a:off x="2668737" y="3582431"/>
              <a:ext cx="1499417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384618"/>
                  <a:satOff val="3869"/>
                  <a:lumOff val="5802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/>
              </a:pPr>
              <a:endParaRPr/>
            </a:p>
          </p:txBody>
        </p:sp>
        <p:grpSp>
          <p:nvGrpSpPr>
            <p:cNvPr id="194" name="Grupo"/>
            <p:cNvGrpSpPr/>
            <p:nvPr/>
          </p:nvGrpSpPr>
          <p:grpSpPr>
            <a:xfrm>
              <a:off x="10769054" y="2897029"/>
              <a:ext cx="4372426" cy="6577000"/>
              <a:chOff x="0" y="0"/>
              <a:chExt cx="4372424" cy="6576998"/>
            </a:xfrm>
          </p:grpSpPr>
          <p:grpSp>
            <p:nvGrpSpPr>
              <p:cNvPr id="192" name="Grupo"/>
              <p:cNvGrpSpPr/>
              <p:nvPr/>
            </p:nvGrpSpPr>
            <p:grpSpPr>
              <a:xfrm>
                <a:off x="474372" y="0"/>
                <a:ext cx="3898053" cy="718543"/>
                <a:chOff x="0" y="0"/>
                <a:chExt cx="3898052" cy="718542"/>
              </a:xfrm>
            </p:grpSpPr>
            <p:sp>
              <p:nvSpPr>
                <p:cNvPr id="190" name="Internet"/>
                <p:cNvSpPr txBox="1"/>
                <p:nvPr/>
              </p:nvSpPr>
              <p:spPr>
                <a:xfrm>
                  <a:off x="0" y="0"/>
                  <a:ext cx="3898053" cy="718543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6145" tIns="66145" rIns="66145" bIns="66145" numCol="1" anchor="ctr">
                  <a:noAutofit/>
                </a:bodyPr>
                <a:lstStyle>
                  <a:lvl1pPr defTabSz="760677">
                    <a:defRPr sz="2800" b="1"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Internet</a:t>
                  </a:r>
                </a:p>
              </p:txBody>
            </p:sp>
            <p:sp>
              <p:nvSpPr>
                <p:cNvPr id="191" name="Línea"/>
                <p:cNvSpPr/>
                <p:nvPr/>
              </p:nvSpPr>
              <p:spPr>
                <a:xfrm>
                  <a:off x="884640" y="696974"/>
                  <a:ext cx="2107354" cy="1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  <a:headEnd type="triangle" w="med" len="med"/>
                  <a:tailEnd type="triangle" w="med" len="med"/>
                </a:ln>
                <a:effectLst/>
              </p:spPr>
              <p:txBody>
                <a:bodyPr wrap="square" lIns="66145" tIns="66145" rIns="66145" bIns="66145" numCol="1" anchor="ctr">
                  <a:noAutofit/>
                </a:bodyPr>
                <a:lstStyle/>
                <a:p>
                  <a:pPr defTabSz="760677">
                    <a:defRPr sz="3000"/>
                  </a:pPr>
                  <a:endParaRPr/>
                </a:p>
              </p:txBody>
            </p:sp>
          </p:grpSp>
          <p:sp>
            <p:nvSpPr>
              <p:cNvPr id="193" name="Línea"/>
              <p:cNvSpPr/>
              <p:nvPr/>
            </p:nvSpPr>
            <p:spPr>
              <a:xfrm>
                <a:off x="0" y="712435"/>
                <a:ext cx="2228970" cy="5864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635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/>
                </a:pPr>
                <a:endParaRPr/>
              </a:p>
            </p:txBody>
          </p:sp>
        </p:grpSp>
        <p:grpSp>
          <p:nvGrpSpPr>
            <p:cNvPr id="210" name="Grupo"/>
            <p:cNvGrpSpPr/>
            <p:nvPr/>
          </p:nvGrpSpPr>
          <p:grpSpPr>
            <a:xfrm>
              <a:off x="14422646" y="1494497"/>
              <a:ext cx="8457238" cy="8321379"/>
              <a:chOff x="0" y="0"/>
              <a:chExt cx="8457236" cy="8321377"/>
            </a:xfrm>
          </p:grpSpPr>
          <p:sp>
            <p:nvSpPr>
              <p:cNvPr id="195" name="Rectángulo redondeado"/>
              <p:cNvSpPr/>
              <p:nvPr/>
            </p:nvSpPr>
            <p:spPr>
              <a:xfrm>
                <a:off x="0" y="0"/>
                <a:ext cx="8457237" cy="6405830"/>
              </a:xfrm>
              <a:prstGeom prst="roundRect">
                <a:avLst>
                  <a:gd name="adj" fmla="val 7006"/>
                </a:avLst>
              </a:prstGeom>
              <a:noFill/>
              <a:ln w="88900" cap="flat">
                <a:solidFill>
                  <a:schemeClr val="accent3"/>
                </a:solidFill>
                <a:prstDash val="solid"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3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6" name="Rectángulo redondeado"/>
              <p:cNvSpPr/>
              <p:nvPr/>
            </p:nvSpPr>
            <p:spPr>
              <a:xfrm>
                <a:off x="251122" y="3124456"/>
                <a:ext cx="7954994" cy="2993351"/>
              </a:xfrm>
              <a:prstGeom prst="roundRect">
                <a:avLst>
                  <a:gd name="adj" fmla="val 6232"/>
                </a:avLst>
              </a:prstGeom>
              <a:noFill/>
              <a:ln w="25400" cap="flat">
                <a:solidFill>
                  <a:schemeClr val="accent3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2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7" name="Sistema de gestión"/>
              <p:cNvSpPr txBox="1"/>
              <p:nvPr/>
            </p:nvSpPr>
            <p:spPr>
              <a:xfrm>
                <a:off x="1884647" y="161620"/>
                <a:ext cx="4687941" cy="56409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spAutoFit/>
              </a:bodyPr>
              <a:lstStyle>
                <a:lvl1pPr defTabSz="760677">
                  <a:defRPr sz="2800" b="1">
                    <a:solidFill>
                      <a:schemeClr val="accent3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Sistema de gestión</a:t>
                </a:r>
              </a:p>
            </p:txBody>
          </p:sp>
          <p:sp>
            <p:nvSpPr>
              <p:cNvPr id="198" name="Rectángulo redondeado"/>
              <p:cNvSpPr/>
              <p:nvPr/>
            </p:nvSpPr>
            <p:spPr>
              <a:xfrm>
                <a:off x="251122" y="840899"/>
                <a:ext cx="3895705" cy="2055077"/>
              </a:xfrm>
              <a:prstGeom prst="roundRect">
                <a:avLst>
                  <a:gd name="adj" fmla="val 9078"/>
                </a:avLst>
              </a:prstGeom>
              <a:noFill/>
              <a:ln w="25400" cap="flat">
                <a:solidFill>
                  <a:schemeClr val="accent3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2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9" name="Sistema de recepción"/>
              <p:cNvSpPr txBox="1"/>
              <p:nvPr/>
            </p:nvSpPr>
            <p:spPr>
              <a:xfrm>
                <a:off x="294485" y="938273"/>
                <a:ext cx="3808980" cy="46249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2200" b="1">
                    <a:solidFill>
                      <a:schemeClr val="accent3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Sistema de recepción</a:t>
                </a:r>
              </a:p>
            </p:txBody>
          </p:sp>
          <p:sp>
            <p:nvSpPr>
              <p:cNvPr id="200" name="Interfaz con usuario"/>
              <p:cNvSpPr txBox="1"/>
              <p:nvPr/>
            </p:nvSpPr>
            <p:spPr>
              <a:xfrm>
                <a:off x="2828768" y="3197074"/>
                <a:ext cx="2799702" cy="46249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66145" tIns="66145" rIns="66145" bIns="66145" numCol="1" anchor="ctr">
                <a:spAutoFit/>
              </a:bodyPr>
              <a:lstStyle>
                <a:lvl1pPr defTabSz="760677">
                  <a:defRPr sz="2200" b="1">
                    <a:solidFill>
                      <a:schemeClr val="accent3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Interfaz con usuario</a:t>
                </a:r>
              </a:p>
            </p:txBody>
          </p:sp>
          <p:sp>
            <p:nvSpPr>
              <p:cNvPr id="201" name="Conexión…"/>
              <p:cNvSpPr/>
              <p:nvPr/>
            </p:nvSpPr>
            <p:spPr>
              <a:xfrm>
                <a:off x="443148" y="1486327"/>
                <a:ext cx="3511655" cy="1205150"/>
              </a:xfrm>
              <a:prstGeom prst="roundRect">
                <a:avLst>
                  <a:gd name="adj" fmla="val 9845"/>
                </a:avLst>
              </a:prstGeom>
              <a:solidFill>
                <a:schemeClr val="accent3"/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Conexión </a:t>
                </a:r>
              </a:p>
              <a:p>
                <a: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con dispositivos</a:t>
                </a:r>
              </a:p>
            </p:txBody>
          </p:sp>
          <p:sp>
            <p:nvSpPr>
              <p:cNvPr id="202" name="Rectángulo redondeado"/>
              <p:cNvSpPr/>
              <p:nvPr/>
            </p:nvSpPr>
            <p:spPr>
              <a:xfrm>
                <a:off x="4353926" y="840899"/>
                <a:ext cx="3895705" cy="2055077"/>
              </a:xfrm>
              <a:prstGeom prst="roundRect">
                <a:avLst>
                  <a:gd name="adj" fmla="val 9078"/>
                </a:avLst>
              </a:prstGeom>
              <a:noFill/>
              <a:ln w="25400" cap="flat">
                <a:solidFill>
                  <a:schemeClr val="accent3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2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03" name="Sistema de almacenado"/>
              <p:cNvSpPr txBox="1"/>
              <p:nvPr/>
            </p:nvSpPr>
            <p:spPr>
              <a:xfrm>
                <a:off x="4397288" y="938273"/>
                <a:ext cx="3808979" cy="46249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2200" b="1">
                    <a:solidFill>
                      <a:schemeClr val="accent3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Sistema de almacenado</a:t>
                </a:r>
              </a:p>
            </p:txBody>
          </p:sp>
          <p:sp>
            <p:nvSpPr>
              <p:cNvPr id="204" name="Base de datos"/>
              <p:cNvSpPr/>
              <p:nvPr/>
            </p:nvSpPr>
            <p:spPr>
              <a:xfrm>
                <a:off x="4545951" y="1486327"/>
                <a:ext cx="3511655" cy="1205150"/>
              </a:xfrm>
              <a:prstGeom prst="roundRect">
                <a:avLst>
                  <a:gd name="adj" fmla="val 9845"/>
                </a:avLst>
              </a:prstGeom>
              <a:solidFill>
                <a:schemeClr val="accent3"/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Base de datos</a:t>
                </a:r>
              </a:p>
            </p:txBody>
          </p:sp>
          <p:sp>
            <p:nvSpPr>
              <p:cNvPr id="205" name="Datos"/>
              <p:cNvSpPr/>
              <p:nvPr/>
            </p:nvSpPr>
            <p:spPr>
              <a:xfrm>
                <a:off x="443148" y="3750689"/>
                <a:ext cx="3615582" cy="1205150"/>
              </a:xfrm>
              <a:prstGeom prst="roundRect">
                <a:avLst>
                  <a:gd name="adj" fmla="val 9845"/>
                </a:avLst>
              </a:prstGeom>
              <a:solidFill>
                <a:schemeClr val="accent3"/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Datos</a:t>
                </a:r>
              </a:p>
            </p:txBody>
          </p:sp>
          <p:sp>
            <p:nvSpPr>
              <p:cNvPr id="206" name="Gestión"/>
              <p:cNvSpPr/>
              <p:nvPr/>
            </p:nvSpPr>
            <p:spPr>
              <a:xfrm>
                <a:off x="4442023" y="3750689"/>
                <a:ext cx="3615582" cy="1205150"/>
              </a:xfrm>
              <a:prstGeom prst="roundRect">
                <a:avLst>
                  <a:gd name="adj" fmla="val 9845"/>
                </a:avLst>
              </a:prstGeom>
              <a:solidFill>
                <a:schemeClr val="accent3"/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Gestión</a:t>
                </a:r>
              </a:p>
            </p:txBody>
          </p:sp>
          <p:sp>
            <p:nvSpPr>
              <p:cNvPr id="207" name="Gestión de permisos"/>
              <p:cNvSpPr/>
              <p:nvPr/>
            </p:nvSpPr>
            <p:spPr>
              <a:xfrm>
                <a:off x="443148" y="5147957"/>
                <a:ext cx="7570942" cy="785115"/>
              </a:xfrm>
              <a:prstGeom prst="roundRect">
                <a:avLst>
                  <a:gd name="adj" fmla="val 15112"/>
                </a:avLst>
              </a:prstGeom>
              <a:solidFill>
                <a:schemeClr val="accent3"/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Gestión de permisos</a:t>
                </a:r>
              </a:p>
            </p:txBody>
          </p:sp>
          <p:sp>
            <p:nvSpPr>
              <p:cNvPr id="208" name="Línea"/>
              <p:cNvSpPr/>
              <p:nvPr/>
            </p:nvSpPr>
            <p:spPr>
              <a:xfrm flipV="1">
                <a:off x="4091412" y="6556597"/>
                <a:ext cx="1" cy="1552545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  <a:tailEnd type="triangle" w="med" len="med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/>
                </a:pPr>
                <a:endParaRPr/>
              </a:p>
            </p:txBody>
          </p:sp>
          <p:sp>
            <p:nvSpPr>
              <p:cNvPr id="209" name="Internet"/>
              <p:cNvSpPr txBox="1"/>
              <p:nvPr/>
            </p:nvSpPr>
            <p:spPr>
              <a:xfrm rot="16200000">
                <a:off x="2762854" y="7050418"/>
                <a:ext cx="1977827" cy="56409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28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Internet</a:t>
                </a:r>
              </a:p>
            </p:txBody>
          </p:sp>
        </p:grpSp>
        <p:grpSp>
          <p:nvGrpSpPr>
            <p:cNvPr id="223" name="Grupo"/>
            <p:cNvGrpSpPr/>
            <p:nvPr/>
          </p:nvGrpSpPr>
          <p:grpSpPr>
            <a:xfrm>
              <a:off x="14422646" y="9682108"/>
              <a:ext cx="8457238" cy="6856641"/>
              <a:chOff x="0" y="0"/>
              <a:chExt cx="8457236" cy="6856640"/>
            </a:xfrm>
          </p:grpSpPr>
          <p:sp>
            <p:nvSpPr>
              <p:cNvPr id="211" name="Rectángulo redondeado"/>
              <p:cNvSpPr/>
              <p:nvPr/>
            </p:nvSpPr>
            <p:spPr>
              <a:xfrm>
                <a:off x="0" y="0"/>
                <a:ext cx="8457237" cy="6856641"/>
              </a:xfrm>
              <a:prstGeom prst="roundRect">
                <a:avLst>
                  <a:gd name="adj" fmla="val 6545"/>
                </a:avLst>
              </a:prstGeom>
              <a:noFill/>
              <a:ln w="88900" cap="flat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3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2" name="Rectángulo redondeado"/>
              <p:cNvSpPr/>
              <p:nvPr/>
            </p:nvSpPr>
            <p:spPr>
              <a:xfrm>
                <a:off x="251122" y="3124457"/>
                <a:ext cx="7954994" cy="3509520"/>
              </a:xfrm>
              <a:prstGeom prst="roundRect">
                <a:avLst>
                  <a:gd name="adj" fmla="val 5316"/>
                </a:avLst>
              </a:prstGeom>
              <a:noFill/>
              <a:ln w="25400" cap="flat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2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3" name="Interfaz de usuario"/>
              <p:cNvSpPr txBox="1"/>
              <p:nvPr/>
            </p:nvSpPr>
            <p:spPr>
              <a:xfrm>
                <a:off x="1884647" y="212418"/>
                <a:ext cx="4687942" cy="56409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spAutoFit/>
              </a:bodyPr>
              <a:lstStyle>
                <a:lvl1pPr defTabSz="760677">
                  <a:defRPr sz="2800" b="1"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Interfaz de usuario</a:t>
                </a:r>
              </a:p>
            </p:txBody>
          </p:sp>
          <p:sp>
            <p:nvSpPr>
              <p:cNvPr id="214" name="Rectángulo redondeado"/>
              <p:cNvSpPr/>
              <p:nvPr/>
            </p:nvSpPr>
            <p:spPr>
              <a:xfrm>
                <a:off x="251122" y="840899"/>
                <a:ext cx="7954993" cy="2055076"/>
              </a:xfrm>
              <a:prstGeom prst="roundRect">
                <a:avLst>
                  <a:gd name="adj" fmla="val 9078"/>
                </a:avLst>
              </a:prstGeom>
              <a:noFill/>
              <a:ln w="25400" cap="flat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2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5" name="Interfaz con gestión"/>
              <p:cNvSpPr txBox="1"/>
              <p:nvPr/>
            </p:nvSpPr>
            <p:spPr>
              <a:xfrm>
                <a:off x="2324129" y="938272"/>
                <a:ext cx="3808980" cy="46249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2200" b="1"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Interfaz con gestión</a:t>
                </a:r>
              </a:p>
            </p:txBody>
          </p:sp>
          <p:sp>
            <p:nvSpPr>
              <p:cNvPr id="216" name="Presentación de datos"/>
              <p:cNvSpPr txBox="1"/>
              <p:nvPr/>
            </p:nvSpPr>
            <p:spPr>
              <a:xfrm>
                <a:off x="2665533" y="3197073"/>
                <a:ext cx="3126169" cy="46249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66145" tIns="66145" rIns="66145" bIns="66145" numCol="1" anchor="ctr">
                <a:spAutoFit/>
              </a:bodyPr>
              <a:lstStyle>
                <a:lvl1pPr defTabSz="760677">
                  <a:defRPr sz="2200" b="1"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Presentación de datos</a:t>
                </a:r>
              </a:p>
            </p:txBody>
          </p:sp>
          <p:sp>
            <p:nvSpPr>
              <p:cNvPr id="217" name="Descarga de datos"/>
              <p:cNvSpPr/>
              <p:nvPr/>
            </p:nvSpPr>
            <p:spPr>
              <a:xfrm>
                <a:off x="443148" y="1486326"/>
                <a:ext cx="3615580" cy="1205150"/>
              </a:xfrm>
              <a:prstGeom prst="roundRect">
                <a:avLst>
                  <a:gd name="adj" fmla="val 9845"/>
                </a:avLst>
              </a:prstGeom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Descarga de datos</a:t>
                </a:r>
              </a:p>
            </p:txBody>
          </p:sp>
          <p:sp>
            <p:nvSpPr>
              <p:cNvPr id="218" name="Tablas"/>
              <p:cNvSpPr/>
              <p:nvPr/>
            </p:nvSpPr>
            <p:spPr>
              <a:xfrm>
                <a:off x="443148" y="3750688"/>
                <a:ext cx="3615582" cy="1205151"/>
              </a:xfrm>
              <a:prstGeom prst="roundRect">
                <a:avLst>
                  <a:gd name="adj" fmla="val 9845"/>
                </a:avLst>
              </a:prstGeom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Tablas</a:t>
                </a:r>
              </a:p>
            </p:txBody>
          </p:sp>
          <p:sp>
            <p:nvSpPr>
              <p:cNvPr id="219" name="Gráficas"/>
              <p:cNvSpPr/>
              <p:nvPr/>
            </p:nvSpPr>
            <p:spPr>
              <a:xfrm>
                <a:off x="4442021" y="3750688"/>
                <a:ext cx="3615582" cy="1205151"/>
              </a:xfrm>
              <a:prstGeom prst="roundRect">
                <a:avLst>
                  <a:gd name="adj" fmla="val 9845"/>
                </a:avLst>
              </a:prstGeom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Gráficas</a:t>
                </a:r>
              </a:p>
            </p:txBody>
          </p:sp>
          <p:sp>
            <p:nvSpPr>
              <p:cNvPr id="220" name="Descarga de datos"/>
              <p:cNvSpPr/>
              <p:nvPr/>
            </p:nvSpPr>
            <p:spPr>
              <a:xfrm>
                <a:off x="443148" y="5200678"/>
                <a:ext cx="3615582" cy="1205150"/>
              </a:xfrm>
              <a:prstGeom prst="roundRect">
                <a:avLst>
                  <a:gd name="adj" fmla="val 9845"/>
                </a:avLst>
              </a:prstGeom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Descarga de datos</a:t>
                </a:r>
              </a:p>
            </p:txBody>
          </p:sp>
          <p:sp>
            <p:nvSpPr>
              <p:cNvPr id="221" name="Alertas y análisis"/>
              <p:cNvSpPr/>
              <p:nvPr/>
            </p:nvSpPr>
            <p:spPr>
              <a:xfrm>
                <a:off x="4442023" y="5200678"/>
                <a:ext cx="3615582" cy="1205150"/>
              </a:xfrm>
              <a:prstGeom prst="roundRect">
                <a:avLst>
                  <a:gd name="adj" fmla="val 9845"/>
                </a:avLst>
              </a:prstGeom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Alertas y análisis</a:t>
                </a:r>
              </a:p>
            </p:txBody>
          </p:sp>
          <p:sp>
            <p:nvSpPr>
              <p:cNvPr id="222" name="Configuración y gestión"/>
              <p:cNvSpPr/>
              <p:nvPr/>
            </p:nvSpPr>
            <p:spPr>
              <a:xfrm>
                <a:off x="4390060" y="1482635"/>
                <a:ext cx="3615582" cy="1205150"/>
              </a:xfrm>
              <a:prstGeom prst="roundRect">
                <a:avLst>
                  <a:gd name="adj" fmla="val 9845"/>
                </a:avLst>
              </a:prstGeom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Configuración y gestión</a:t>
                </a:r>
              </a:p>
            </p:txBody>
          </p:sp>
        </p:grpSp>
      </p:grpSp>
      <p:grpSp>
        <p:nvGrpSpPr>
          <p:cNvPr id="309" name="Grupo"/>
          <p:cNvGrpSpPr/>
          <p:nvPr/>
        </p:nvGrpSpPr>
        <p:grpSpPr>
          <a:xfrm>
            <a:off x="3261440" y="16153756"/>
            <a:ext cx="25133094" cy="16868089"/>
            <a:chOff x="0" y="0"/>
            <a:chExt cx="25133093" cy="16868087"/>
          </a:xfrm>
        </p:grpSpPr>
        <p:pic>
          <p:nvPicPr>
            <p:cNvPr id="225" name="user168.png" descr="user16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844449" y="13375862"/>
              <a:ext cx="869370" cy="86937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226" name="pasted-image.jpg" descr="pasted-image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165229" y="13637232"/>
              <a:ext cx="5059218" cy="2645343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227" name="user168.png" descr="user16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844449" y="14559948"/>
              <a:ext cx="869370" cy="86937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228" name="user168.png" descr="user16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844449" y="15744037"/>
              <a:ext cx="869370" cy="86937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229" name="Grupo"/>
            <p:cNvSpPr/>
            <p:nvPr/>
          </p:nvSpPr>
          <p:spPr>
            <a:xfrm rot="27000000" flipH="1">
              <a:off x="8225478" y="14000781"/>
              <a:ext cx="1" cy="1987357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/>
              </a:pPr>
              <a:endParaRPr/>
            </a:p>
          </p:txBody>
        </p:sp>
        <p:sp>
          <p:nvSpPr>
            <p:cNvPr id="230" name="Diferentes tipos de usuario"/>
            <p:cNvSpPr txBox="1"/>
            <p:nvPr/>
          </p:nvSpPr>
          <p:spPr>
            <a:xfrm rot="16200000">
              <a:off x="3652239" y="14763389"/>
              <a:ext cx="3746907" cy="4624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6145" tIns="66145" rIns="66145" bIns="66145" numCol="1" anchor="ctr">
              <a:spAutoFit/>
            </a:bodyPr>
            <a:lstStyle>
              <a:lvl1pPr defTabSz="760677">
                <a:defRPr sz="2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Diferentes tipos de usuario</a:t>
              </a:r>
            </a:p>
          </p:txBody>
        </p:sp>
        <p:sp>
          <p:nvSpPr>
            <p:cNvPr id="231" name="Grupo"/>
            <p:cNvSpPr/>
            <p:nvPr/>
          </p:nvSpPr>
          <p:spPr>
            <a:xfrm rot="27000000" flipH="1">
              <a:off x="15199593" y="14118174"/>
              <a:ext cx="1" cy="188333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/>
              </a:pPr>
              <a:endParaRPr/>
            </a:p>
          </p:txBody>
        </p:sp>
        <p:sp>
          <p:nvSpPr>
            <p:cNvPr id="232" name="Rectángulo redondeado"/>
            <p:cNvSpPr/>
            <p:nvPr/>
          </p:nvSpPr>
          <p:spPr>
            <a:xfrm>
              <a:off x="5821848" y="0"/>
              <a:ext cx="8457237" cy="8706530"/>
            </a:xfrm>
            <a:prstGeom prst="roundRect">
              <a:avLst>
                <a:gd name="adj" fmla="val 5306"/>
              </a:avLst>
            </a:prstGeom>
            <a:noFill/>
            <a:ln w="889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3" name="Rectángulo redondeado"/>
            <p:cNvSpPr/>
            <p:nvPr/>
          </p:nvSpPr>
          <p:spPr>
            <a:xfrm>
              <a:off x="6072970" y="4763768"/>
              <a:ext cx="7954994" cy="3667964"/>
            </a:xfrm>
            <a:prstGeom prst="roundRect">
              <a:avLst>
                <a:gd name="adj" fmla="val 5086"/>
              </a:avLst>
            </a:prstGeom>
            <a:noFill/>
            <a:ln w="25400" cap="flat">
              <a:solidFill>
                <a:schemeClr val="accent1">
                  <a:satOff val="-3355"/>
                  <a:lumOff val="26614"/>
                </a:schemeClr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" name="Plataforma hardware"/>
            <p:cNvSpPr txBox="1"/>
            <p:nvPr/>
          </p:nvSpPr>
          <p:spPr>
            <a:xfrm>
              <a:off x="7706495" y="187018"/>
              <a:ext cx="4687941" cy="564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 b="1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Plataforma hardware</a:t>
              </a:r>
            </a:p>
          </p:txBody>
        </p:sp>
        <p:sp>
          <p:nvSpPr>
            <p:cNvPr id="235" name="Rectángulo redondeado"/>
            <p:cNvSpPr/>
            <p:nvPr/>
          </p:nvSpPr>
          <p:spPr>
            <a:xfrm>
              <a:off x="2253210" y="3070480"/>
              <a:ext cx="2655523" cy="1023900"/>
            </a:xfrm>
            <a:prstGeom prst="roundRect">
              <a:avLst>
                <a:gd name="adj" fmla="val 28698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Memoria USB"/>
            <p:cNvSpPr txBox="1"/>
            <p:nvPr/>
          </p:nvSpPr>
          <p:spPr>
            <a:xfrm>
              <a:off x="2481926" y="3084485"/>
              <a:ext cx="2198089" cy="9958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Memoria USB</a:t>
              </a:r>
            </a:p>
          </p:txBody>
        </p:sp>
        <p:sp>
          <p:nvSpPr>
            <p:cNvPr id="237" name="Rectángulo redondeado"/>
            <p:cNvSpPr/>
            <p:nvPr/>
          </p:nvSpPr>
          <p:spPr>
            <a:xfrm>
              <a:off x="2253210" y="6997648"/>
              <a:ext cx="2655523" cy="1023900"/>
            </a:xfrm>
            <a:prstGeom prst="roundRect">
              <a:avLst>
                <a:gd name="adj" fmla="val 28698"/>
              </a:avLst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" name="Red eléctrica"/>
            <p:cNvSpPr txBox="1"/>
            <p:nvPr/>
          </p:nvSpPr>
          <p:spPr>
            <a:xfrm>
              <a:off x="2481926" y="7011651"/>
              <a:ext cx="2198089" cy="9958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Red eléctrica</a:t>
              </a:r>
            </a:p>
          </p:txBody>
        </p:sp>
        <p:sp>
          <p:nvSpPr>
            <p:cNvPr id="239" name="Línea"/>
            <p:cNvSpPr/>
            <p:nvPr/>
          </p:nvSpPr>
          <p:spPr>
            <a:xfrm flipV="1">
              <a:off x="4921947" y="7506230"/>
              <a:ext cx="1499418" cy="1"/>
            </a:xfrm>
            <a:prstGeom prst="line">
              <a:avLst/>
            </a:prstGeom>
            <a:noFill/>
            <a:ln w="635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/>
              </a:pPr>
              <a:endParaRPr/>
            </a:p>
          </p:txBody>
        </p:sp>
        <p:sp>
          <p:nvSpPr>
            <p:cNvPr id="240" name="Rectángulo redondeado"/>
            <p:cNvSpPr/>
            <p:nvPr/>
          </p:nvSpPr>
          <p:spPr>
            <a:xfrm>
              <a:off x="6072970" y="731132"/>
              <a:ext cx="7954993" cy="3667964"/>
            </a:xfrm>
            <a:prstGeom prst="roundRect">
              <a:avLst>
                <a:gd name="adj" fmla="val 5086"/>
              </a:avLst>
            </a:prstGeom>
            <a:noFill/>
            <a:ln w="25400" cap="flat">
              <a:solidFill>
                <a:schemeClr val="accent1">
                  <a:satOff val="-3355"/>
                  <a:lumOff val="26614"/>
                </a:schemeClr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" name="Plataforma de computación"/>
            <p:cNvSpPr txBox="1"/>
            <p:nvPr/>
          </p:nvSpPr>
          <p:spPr>
            <a:xfrm>
              <a:off x="8145975" y="919471"/>
              <a:ext cx="3808980" cy="4624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200" b="1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Plataforma de computación</a:t>
              </a:r>
            </a:p>
          </p:txBody>
        </p:sp>
        <p:sp>
          <p:nvSpPr>
            <p:cNvPr id="242" name="Extensión hardware custom"/>
            <p:cNvSpPr txBox="1"/>
            <p:nvPr/>
          </p:nvSpPr>
          <p:spPr>
            <a:xfrm>
              <a:off x="8114801" y="4863221"/>
              <a:ext cx="3871326" cy="4624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6145" tIns="66145" rIns="66145" bIns="66145" numCol="1" anchor="ctr">
              <a:spAutoFit/>
            </a:bodyPr>
            <a:lstStyle/>
            <a:p>
              <a:pPr defTabSz="760677">
                <a:defRPr sz="2200" b="1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Extensión </a:t>
              </a:r>
              <a:r>
                <a:rPr i="1"/>
                <a:t>hardware custom</a:t>
              </a:r>
            </a:p>
          </p:txBody>
        </p:sp>
        <p:sp>
          <p:nvSpPr>
            <p:cNvPr id="243" name="Raspberry Pi 2 Model B"/>
            <p:cNvSpPr/>
            <p:nvPr/>
          </p:nvSpPr>
          <p:spPr>
            <a:xfrm>
              <a:off x="6434579" y="1483799"/>
              <a:ext cx="7231775" cy="2782152"/>
            </a:xfrm>
            <a:prstGeom prst="roundRect">
              <a:avLst>
                <a:gd name="adj" fmla="val 4265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Raspberry Pi 2 Model B</a:t>
              </a:r>
            </a:p>
            <a:p>
              <a: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" name="Temperatura, humedad, luminosidad IR/V y GPS"/>
            <p:cNvSpPr/>
            <p:nvPr/>
          </p:nvSpPr>
          <p:spPr>
            <a:xfrm>
              <a:off x="10154699" y="5435990"/>
              <a:ext cx="3511655" cy="1205150"/>
            </a:xfrm>
            <a:prstGeom prst="roundRect">
              <a:avLst>
                <a:gd name="adj" fmla="val 9845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Temperatura, humedad, luminosidad IR/V y GPS</a:t>
              </a:r>
            </a:p>
          </p:txBody>
        </p:sp>
        <p:sp>
          <p:nvSpPr>
            <p:cNvPr id="245" name="RS232"/>
            <p:cNvSpPr/>
            <p:nvPr/>
          </p:nvSpPr>
          <p:spPr>
            <a:xfrm>
              <a:off x="6434579" y="5435990"/>
              <a:ext cx="3511655" cy="1205150"/>
            </a:xfrm>
            <a:prstGeom prst="roundRect">
              <a:avLst>
                <a:gd name="adj" fmla="val 9845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RS232</a:t>
              </a:r>
            </a:p>
          </p:txBody>
        </p:sp>
        <p:sp>
          <p:nvSpPr>
            <p:cNvPr id="246" name="Rotary push, LCD, buzzer y button"/>
            <p:cNvSpPr/>
            <p:nvPr/>
          </p:nvSpPr>
          <p:spPr>
            <a:xfrm>
              <a:off x="10154699" y="6907023"/>
              <a:ext cx="3511655" cy="1205150"/>
            </a:xfrm>
            <a:prstGeom prst="roundRect">
              <a:avLst>
                <a:gd name="adj" fmla="val 9845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Rotary push, LCD, buzzer y button</a:t>
              </a:r>
            </a:p>
          </p:txBody>
        </p:sp>
        <p:sp>
          <p:nvSpPr>
            <p:cNvPr id="247" name="Fuente…"/>
            <p:cNvSpPr/>
            <p:nvPr/>
          </p:nvSpPr>
          <p:spPr>
            <a:xfrm>
              <a:off x="6434579" y="6907023"/>
              <a:ext cx="3511655" cy="1205150"/>
            </a:xfrm>
            <a:prstGeom prst="roundRect">
              <a:avLst>
                <a:gd name="adj" fmla="val 9845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Fuente </a:t>
              </a:r>
            </a:p>
            <a:p>
              <a:pPr defTabSz="760677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de alimentación</a:t>
              </a:r>
            </a:p>
          </p:txBody>
        </p:sp>
        <p:sp>
          <p:nvSpPr>
            <p:cNvPr id="248" name="Línea"/>
            <p:cNvSpPr/>
            <p:nvPr/>
          </p:nvSpPr>
          <p:spPr>
            <a:xfrm flipV="1">
              <a:off x="4921947" y="6038564"/>
              <a:ext cx="1499418" cy="1"/>
            </a:xfrm>
            <a:prstGeom prst="line">
              <a:avLst/>
            </a:prstGeom>
            <a:noFill/>
            <a:ln w="635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/>
              </a:pPr>
              <a:endParaRPr/>
            </a:p>
          </p:txBody>
        </p:sp>
        <p:sp>
          <p:nvSpPr>
            <p:cNvPr id="249" name="Línea"/>
            <p:cNvSpPr/>
            <p:nvPr/>
          </p:nvSpPr>
          <p:spPr>
            <a:xfrm flipV="1">
              <a:off x="4921947" y="3582431"/>
              <a:ext cx="1499418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384618"/>
                  <a:satOff val="3869"/>
                  <a:lumOff val="5802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/>
              </a:pPr>
              <a:endParaRPr/>
            </a:p>
          </p:txBody>
        </p:sp>
        <p:sp>
          <p:nvSpPr>
            <p:cNvPr id="250" name="JSON"/>
            <p:cNvSpPr txBox="1"/>
            <p:nvPr/>
          </p:nvSpPr>
          <p:spPr>
            <a:xfrm>
              <a:off x="14350297" y="2865679"/>
              <a:ext cx="1641617" cy="7185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8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JSON</a:t>
              </a:r>
            </a:p>
          </p:txBody>
        </p:sp>
        <p:sp>
          <p:nvSpPr>
            <p:cNvPr id="251" name="Línea"/>
            <p:cNvSpPr/>
            <p:nvPr/>
          </p:nvSpPr>
          <p:spPr>
            <a:xfrm>
              <a:off x="14381277" y="3594003"/>
              <a:ext cx="2107353" cy="1"/>
            </a:xfrm>
            <a:prstGeom prst="line">
              <a:avLst/>
            </a:prstGeom>
            <a:noFill/>
            <a:ln w="88900" cap="flat">
              <a:solidFill>
                <a:schemeClr val="accent5"/>
              </a:solidFill>
              <a:custDash>
                <a:ds d="200000" sp="200000"/>
              </a:custDash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/>
              </a:pPr>
              <a:endParaRPr/>
            </a:p>
          </p:txBody>
        </p:sp>
        <p:sp>
          <p:nvSpPr>
            <p:cNvPr id="252" name="Línea"/>
            <p:cNvSpPr/>
            <p:nvPr/>
          </p:nvSpPr>
          <p:spPr>
            <a:xfrm>
              <a:off x="13616892" y="3600698"/>
              <a:ext cx="2228971" cy="5864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88900" cap="flat">
              <a:solidFill>
                <a:srgbClr val="000000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grpSp>
          <p:nvGrpSpPr>
            <p:cNvPr id="266" name="Grupo"/>
            <p:cNvGrpSpPr/>
            <p:nvPr/>
          </p:nvGrpSpPr>
          <p:grpSpPr>
            <a:xfrm>
              <a:off x="16675856" y="1494497"/>
              <a:ext cx="8457238" cy="8109143"/>
              <a:chOff x="0" y="0"/>
              <a:chExt cx="8457236" cy="8109141"/>
            </a:xfrm>
          </p:grpSpPr>
          <p:sp>
            <p:nvSpPr>
              <p:cNvPr id="253" name="Rectángulo redondeado"/>
              <p:cNvSpPr/>
              <p:nvPr/>
            </p:nvSpPr>
            <p:spPr>
              <a:xfrm>
                <a:off x="0" y="0"/>
                <a:ext cx="8457237" cy="6405830"/>
              </a:xfrm>
              <a:prstGeom prst="roundRect">
                <a:avLst>
                  <a:gd name="adj" fmla="val 7006"/>
                </a:avLst>
              </a:prstGeom>
              <a:noFill/>
              <a:ln w="88900" cap="flat">
                <a:solidFill>
                  <a:schemeClr val="accent3"/>
                </a:solidFill>
                <a:prstDash val="solid"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3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4" name="Rectángulo redondeado"/>
              <p:cNvSpPr/>
              <p:nvPr/>
            </p:nvSpPr>
            <p:spPr>
              <a:xfrm>
                <a:off x="251122" y="3124456"/>
                <a:ext cx="7954994" cy="2993351"/>
              </a:xfrm>
              <a:prstGeom prst="roundRect">
                <a:avLst>
                  <a:gd name="adj" fmla="val 6232"/>
                </a:avLst>
              </a:prstGeom>
              <a:noFill/>
              <a:ln w="25400" cap="flat">
                <a:solidFill>
                  <a:schemeClr val="accent3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2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5" name="Sistema de gestión"/>
              <p:cNvSpPr txBox="1"/>
              <p:nvPr/>
            </p:nvSpPr>
            <p:spPr>
              <a:xfrm>
                <a:off x="1884647" y="161620"/>
                <a:ext cx="4687941" cy="56409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spAutoFit/>
              </a:bodyPr>
              <a:lstStyle>
                <a:lvl1pPr defTabSz="760677">
                  <a:defRPr sz="2800" b="1">
                    <a:solidFill>
                      <a:schemeClr val="accent3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Sistema de gestión</a:t>
                </a:r>
              </a:p>
            </p:txBody>
          </p:sp>
          <p:sp>
            <p:nvSpPr>
              <p:cNvPr id="256" name="Rectángulo redondeado"/>
              <p:cNvSpPr/>
              <p:nvPr/>
            </p:nvSpPr>
            <p:spPr>
              <a:xfrm>
                <a:off x="251122" y="840899"/>
                <a:ext cx="3895705" cy="2055077"/>
              </a:xfrm>
              <a:prstGeom prst="roundRect">
                <a:avLst>
                  <a:gd name="adj" fmla="val 9078"/>
                </a:avLst>
              </a:prstGeom>
              <a:noFill/>
              <a:ln w="25400" cap="flat">
                <a:solidFill>
                  <a:schemeClr val="accent3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2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57" name="Sistema de recepción"/>
              <p:cNvSpPr txBox="1"/>
              <p:nvPr/>
            </p:nvSpPr>
            <p:spPr>
              <a:xfrm>
                <a:off x="294485" y="938273"/>
                <a:ext cx="3808980" cy="46249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2200" b="1">
                    <a:solidFill>
                      <a:schemeClr val="accent3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Sistema de recepción</a:t>
                </a:r>
              </a:p>
            </p:txBody>
          </p:sp>
          <p:sp>
            <p:nvSpPr>
              <p:cNvPr id="258" name="Interfaz con usuario"/>
              <p:cNvSpPr txBox="1"/>
              <p:nvPr/>
            </p:nvSpPr>
            <p:spPr>
              <a:xfrm>
                <a:off x="2828768" y="3197074"/>
                <a:ext cx="2799702" cy="46249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66145" tIns="66145" rIns="66145" bIns="66145" numCol="1" anchor="ctr">
                <a:spAutoFit/>
              </a:bodyPr>
              <a:lstStyle>
                <a:lvl1pPr defTabSz="760677">
                  <a:defRPr sz="2200" b="1">
                    <a:solidFill>
                      <a:schemeClr val="accent3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Interfaz con usuario</a:t>
                </a:r>
              </a:p>
            </p:txBody>
          </p:sp>
          <p:sp>
            <p:nvSpPr>
              <p:cNvPr id="259" name="Conexión…"/>
              <p:cNvSpPr/>
              <p:nvPr/>
            </p:nvSpPr>
            <p:spPr>
              <a:xfrm>
                <a:off x="443148" y="1486327"/>
                <a:ext cx="3511655" cy="1205150"/>
              </a:xfrm>
              <a:prstGeom prst="roundRect">
                <a:avLst>
                  <a:gd name="adj" fmla="val 9845"/>
                </a:avLst>
              </a:prstGeom>
              <a:solidFill>
                <a:schemeClr val="accent3"/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Conexión </a:t>
                </a:r>
              </a:p>
              <a:p>
                <a: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con dispositivos</a:t>
                </a:r>
              </a:p>
            </p:txBody>
          </p:sp>
          <p:sp>
            <p:nvSpPr>
              <p:cNvPr id="260" name="Rectángulo redondeado"/>
              <p:cNvSpPr/>
              <p:nvPr/>
            </p:nvSpPr>
            <p:spPr>
              <a:xfrm>
                <a:off x="4353926" y="840899"/>
                <a:ext cx="3895705" cy="2055077"/>
              </a:xfrm>
              <a:prstGeom prst="roundRect">
                <a:avLst>
                  <a:gd name="adj" fmla="val 9078"/>
                </a:avLst>
              </a:prstGeom>
              <a:noFill/>
              <a:ln w="25400" cap="flat">
                <a:solidFill>
                  <a:schemeClr val="accent3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2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61" name="Sistema de almacenado"/>
              <p:cNvSpPr txBox="1"/>
              <p:nvPr/>
            </p:nvSpPr>
            <p:spPr>
              <a:xfrm>
                <a:off x="4397288" y="938273"/>
                <a:ext cx="3808979" cy="46249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2200" b="1">
                    <a:solidFill>
                      <a:schemeClr val="accent3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Sistema de almacenado</a:t>
                </a:r>
              </a:p>
            </p:txBody>
          </p:sp>
          <p:sp>
            <p:nvSpPr>
              <p:cNvPr id="262" name="Rectángulo redondeado"/>
              <p:cNvSpPr/>
              <p:nvPr/>
            </p:nvSpPr>
            <p:spPr>
              <a:xfrm>
                <a:off x="4545951" y="1486327"/>
                <a:ext cx="3511655" cy="1205150"/>
              </a:xfrm>
              <a:prstGeom prst="roundRect">
                <a:avLst>
                  <a:gd name="adj" fmla="val 9845"/>
                </a:avLst>
              </a:prstGeom>
              <a:solidFill>
                <a:schemeClr val="accent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63" name="Rectángulo redondeado"/>
              <p:cNvSpPr/>
              <p:nvPr/>
            </p:nvSpPr>
            <p:spPr>
              <a:xfrm>
                <a:off x="443218" y="3801187"/>
                <a:ext cx="7570801" cy="1205150"/>
              </a:xfrm>
              <a:prstGeom prst="roundRect">
                <a:avLst>
                  <a:gd name="adj" fmla="val 9845"/>
                </a:avLst>
              </a:prstGeom>
              <a:solidFill>
                <a:schemeClr val="accent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64" name="Rectángulo redondeado"/>
              <p:cNvSpPr/>
              <p:nvPr/>
            </p:nvSpPr>
            <p:spPr>
              <a:xfrm>
                <a:off x="443148" y="5147957"/>
                <a:ext cx="7570942" cy="785115"/>
              </a:xfrm>
              <a:prstGeom prst="roundRect">
                <a:avLst>
                  <a:gd name="adj" fmla="val 15112"/>
                </a:avLst>
              </a:prstGeom>
              <a:solidFill>
                <a:schemeClr val="accent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65" name="Línea"/>
              <p:cNvSpPr/>
              <p:nvPr/>
            </p:nvSpPr>
            <p:spPr>
              <a:xfrm flipV="1">
                <a:off x="4091412" y="6556597"/>
                <a:ext cx="1" cy="1552545"/>
              </a:xfrm>
              <a:prstGeom prst="line">
                <a:avLst/>
              </a:prstGeom>
              <a:noFill/>
              <a:ln w="76200" cap="flat">
                <a:solidFill>
                  <a:schemeClr val="accent6"/>
                </a:solidFill>
                <a:custDash>
                  <a:ds d="200000" sp="200000"/>
                </a:custDash>
                <a:miter lim="400000"/>
                <a:headEnd type="triangle" w="med" len="med"/>
                <a:tailEnd type="triangle" w="med" len="med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/>
                </a:pPr>
                <a:endParaRPr/>
              </a:p>
            </p:txBody>
          </p:sp>
        </p:grpSp>
        <p:grpSp>
          <p:nvGrpSpPr>
            <p:cNvPr id="283" name="Grupo"/>
            <p:cNvGrpSpPr/>
            <p:nvPr/>
          </p:nvGrpSpPr>
          <p:grpSpPr>
            <a:xfrm>
              <a:off x="16675856" y="9682109"/>
              <a:ext cx="8457238" cy="6856642"/>
              <a:chOff x="0" y="0"/>
              <a:chExt cx="8457236" cy="6856640"/>
            </a:xfrm>
          </p:grpSpPr>
          <p:sp>
            <p:nvSpPr>
              <p:cNvPr id="267" name="Rectángulo redondeado"/>
              <p:cNvSpPr/>
              <p:nvPr/>
            </p:nvSpPr>
            <p:spPr>
              <a:xfrm>
                <a:off x="0" y="0"/>
                <a:ext cx="8457237" cy="6856641"/>
              </a:xfrm>
              <a:prstGeom prst="roundRect">
                <a:avLst>
                  <a:gd name="adj" fmla="val 6545"/>
                </a:avLst>
              </a:prstGeom>
              <a:noFill/>
              <a:ln w="88900" cap="flat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3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8" name="Rectángulo redondeado"/>
              <p:cNvSpPr/>
              <p:nvPr/>
            </p:nvSpPr>
            <p:spPr>
              <a:xfrm>
                <a:off x="251122" y="3124457"/>
                <a:ext cx="7954994" cy="3509520"/>
              </a:xfrm>
              <a:prstGeom prst="roundRect">
                <a:avLst>
                  <a:gd name="adj" fmla="val 5316"/>
                </a:avLst>
              </a:prstGeom>
              <a:noFill/>
              <a:ln w="25400" cap="flat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2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69" name="Interfaz de usuario"/>
              <p:cNvSpPr txBox="1"/>
              <p:nvPr/>
            </p:nvSpPr>
            <p:spPr>
              <a:xfrm>
                <a:off x="1884647" y="212418"/>
                <a:ext cx="4687942" cy="56409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spAutoFit/>
              </a:bodyPr>
              <a:lstStyle>
                <a:lvl1pPr defTabSz="760677">
                  <a:defRPr sz="2800" b="1"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Interfaz de usuario</a:t>
                </a:r>
              </a:p>
            </p:txBody>
          </p:sp>
          <p:sp>
            <p:nvSpPr>
              <p:cNvPr id="270" name="Rectángulo redondeado"/>
              <p:cNvSpPr/>
              <p:nvPr/>
            </p:nvSpPr>
            <p:spPr>
              <a:xfrm>
                <a:off x="251122" y="840899"/>
                <a:ext cx="7954993" cy="2055076"/>
              </a:xfrm>
              <a:prstGeom prst="roundRect">
                <a:avLst>
                  <a:gd name="adj" fmla="val 9078"/>
                </a:avLst>
              </a:prstGeom>
              <a:noFill/>
              <a:ln w="25400" cap="flat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2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71" name="Interfaz con gestión"/>
              <p:cNvSpPr txBox="1"/>
              <p:nvPr/>
            </p:nvSpPr>
            <p:spPr>
              <a:xfrm>
                <a:off x="2324129" y="938272"/>
                <a:ext cx="3808980" cy="46249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2200" b="1"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Interfaz con gestión</a:t>
                </a:r>
              </a:p>
            </p:txBody>
          </p:sp>
          <p:sp>
            <p:nvSpPr>
              <p:cNvPr id="272" name="Presentación de datos"/>
              <p:cNvSpPr txBox="1"/>
              <p:nvPr/>
            </p:nvSpPr>
            <p:spPr>
              <a:xfrm>
                <a:off x="2665533" y="3197073"/>
                <a:ext cx="3126169" cy="46249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66145" tIns="66145" rIns="66145" bIns="66145" numCol="1" anchor="ctr">
                <a:spAutoFit/>
              </a:bodyPr>
              <a:lstStyle>
                <a:lvl1pPr defTabSz="760677">
                  <a:defRPr sz="2200" b="1"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Presentación de datos</a:t>
                </a:r>
              </a:p>
            </p:txBody>
          </p:sp>
          <p:sp>
            <p:nvSpPr>
              <p:cNvPr id="273" name="Rectángulo redondeado"/>
              <p:cNvSpPr/>
              <p:nvPr/>
            </p:nvSpPr>
            <p:spPr>
              <a:xfrm>
                <a:off x="443148" y="1486326"/>
                <a:ext cx="3615580" cy="1205150"/>
              </a:xfrm>
              <a:prstGeom prst="roundRect">
                <a:avLst>
                  <a:gd name="adj" fmla="val 9845"/>
                </a:avLst>
              </a:prstGeom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74" name="Rectángulo redondeado"/>
              <p:cNvSpPr/>
              <p:nvPr/>
            </p:nvSpPr>
            <p:spPr>
              <a:xfrm>
                <a:off x="443148" y="3750688"/>
                <a:ext cx="3615582" cy="1205151"/>
              </a:xfrm>
              <a:prstGeom prst="roundRect">
                <a:avLst>
                  <a:gd name="adj" fmla="val 9845"/>
                </a:avLst>
              </a:prstGeom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75" name="Rectángulo redondeado"/>
              <p:cNvSpPr/>
              <p:nvPr/>
            </p:nvSpPr>
            <p:spPr>
              <a:xfrm>
                <a:off x="4442021" y="3750688"/>
                <a:ext cx="3615582" cy="1205151"/>
              </a:xfrm>
              <a:prstGeom prst="roundRect">
                <a:avLst>
                  <a:gd name="adj" fmla="val 9845"/>
                </a:avLst>
              </a:prstGeom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76" name="Excel y CSV"/>
              <p:cNvSpPr/>
              <p:nvPr/>
            </p:nvSpPr>
            <p:spPr>
              <a:xfrm>
                <a:off x="443148" y="5200678"/>
                <a:ext cx="3615582" cy="1205150"/>
              </a:xfrm>
              <a:prstGeom prst="roundRect">
                <a:avLst>
                  <a:gd name="adj" fmla="val 9845"/>
                </a:avLst>
              </a:prstGeom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Excel y CSV</a:t>
                </a:r>
              </a:p>
            </p:txBody>
          </p:sp>
          <p:sp>
            <p:nvSpPr>
              <p:cNvPr id="277" name="Rectángulo redondeado"/>
              <p:cNvSpPr/>
              <p:nvPr/>
            </p:nvSpPr>
            <p:spPr>
              <a:xfrm>
                <a:off x="4442023" y="5200678"/>
                <a:ext cx="3615582" cy="1205150"/>
              </a:xfrm>
              <a:prstGeom prst="roundRect">
                <a:avLst>
                  <a:gd name="adj" fmla="val 9845"/>
                </a:avLst>
              </a:prstGeom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78" name="Configuración y gestión"/>
              <p:cNvSpPr/>
              <p:nvPr/>
            </p:nvSpPr>
            <p:spPr>
              <a:xfrm>
                <a:off x="4390060" y="1482635"/>
                <a:ext cx="3615582" cy="1205150"/>
              </a:xfrm>
              <a:prstGeom prst="roundRect">
                <a:avLst>
                  <a:gd name="adj" fmla="val 9845"/>
                </a:avLst>
              </a:prstGeom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Configuración y gestión</a:t>
                </a:r>
              </a:p>
            </p:txBody>
          </p:sp>
          <p:pic>
            <p:nvPicPr>
              <p:cNvPr id="279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5538356" y="3693769"/>
                <a:ext cx="1318990" cy="1318990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  <p:pic>
            <p:nvPicPr>
              <p:cNvPr id="280" name="pasted-image.png" descr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851095" y="1635591"/>
                <a:ext cx="799686" cy="906620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  <p:pic>
            <p:nvPicPr>
              <p:cNvPr id="281" name="pasted-image.png" descr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189183" y="3867622"/>
                <a:ext cx="912776" cy="9127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  <p:pic>
            <p:nvPicPr>
              <p:cNvPr id="282" name="pasted-image.png" descr="pasted-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474884" y="3867622"/>
                <a:ext cx="646785" cy="912776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pic>
          <p:nvPicPr>
            <p:cNvPr id="284" name="RIONNA27.JPG" descr="RIONNA27.JP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rot="10800000">
              <a:off x="150484" y="5253454"/>
              <a:ext cx="4758249" cy="1570223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285" name="pasted-image.png" descr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916399" y="9035953"/>
              <a:ext cx="7639016" cy="1472058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286" name="ULDTP"/>
            <p:cNvSpPr txBox="1"/>
            <p:nvPr/>
          </p:nvSpPr>
          <p:spPr>
            <a:xfrm>
              <a:off x="13932794" y="8783705"/>
              <a:ext cx="1641616" cy="71854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ULDTP</a:t>
              </a:r>
            </a:p>
          </p:txBody>
        </p:sp>
        <p:grpSp>
          <p:nvGrpSpPr>
            <p:cNvPr id="289" name="Grupo"/>
            <p:cNvGrpSpPr/>
            <p:nvPr/>
          </p:nvGrpSpPr>
          <p:grpSpPr>
            <a:xfrm>
              <a:off x="0" y="10270002"/>
              <a:ext cx="5059218" cy="1252662"/>
              <a:chOff x="0" y="-445842"/>
              <a:chExt cx="5059216" cy="1252661"/>
            </a:xfrm>
          </p:grpSpPr>
          <p:sp>
            <p:nvSpPr>
              <p:cNvPr id="287" name="Línea"/>
              <p:cNvSpPr/>
              <p:nvPr/>
            </p:nvSpPr>
            <p:spPr>
              <a:xfrm>
                <a:off x="773782" y="746008"/>
                <a:ext cx="3511655" cy="1"/>
              </a:xfrm>
              <a:prstGeom prst="line">
                <a:avLst/>
              </a:prstGeom>
              <a:noFill/>
              <a:ln w="88900" cap="flat">
                <a:solidFill>
                  <a:schemeClr val="accent5"/>
                </a:solidFill>
                <a:custDash>
                  <a:ds d="200000" sp="200000"/>
                </a:custDash>
                <a:miter lim="400000"/>
                <a:headEnd type="triangle" w="med" len="med"/>
                <a:tailEnd type="triangle" w="med" len="med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3000"/>
                </a:pPr>
                <a:endParaRPr/>
              </a:p>
            </p:txBody>
          </p:sp>
          <p:sp>
            <p:nvSpPr>
              <p:cNvPr id="288" name="PKI Secure…"/>
              <p:cNvSpPr txBox="1"/>
              <p:nvPr/>
            </p:nvSpPr>
            <p:spPr>
              <a:xfrm>
                <a:off x="0" y="-445843"/>
                <a:ext cx="5059218" cy="125266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8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PKI Secure </a:t>
                </a:r>
              </a:p>
              <a:p>
                <a:pPr defTabSz="760677">
                  <a:defRPr sz="28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Communication</a:t>
                </a:r>
              </a:p>
            </p:txBody>
          </p:sp>
        </p:grpSp>
        <p:grpSp>
          <p:nvGrpSpPr>
            <p:cNvPr id="292" name="Grupo"/>
            <p:cNvGrpSpPr/>
            <p:nvPr/>
          </p:nvGrpSpPr>
          <p:grpSpPr>
            <a:xfrm>
              <a:off x="0" y="11647676"/>
              <a:ext cx="5059217" cy="746010"/>
              <a:chOff x="0" y="0"/>
              <a:chExt cx="5059216" cy="746008"/>
            </a:xfrm>
          </p:grpSpPr>
          <p:sp>
            <p:nvSpPr>
              <p:cNvPr id="290" name="Línea"/>
              <p:cNvSpPr/>
              <p:nvPr/>
            </p:nvSpPr>
            <p:spPr>
              <a:xfrm>
                <a:off x="773782" y="746008"/>
                <a:ext cx="3511655" cy="1"/>
              </a:xfrm>
              <a:prstGeom prst="line">
                <a:avLst/>
              </a:prstGeom>
              <a:noFill/>
              <a:ln w="88900" cap="flat">
                <a:solidFill>
                  <a:schemeClr val="accent6"/>
                </a:solidFill>
                <a:custDash>
                  <a:ds d="200000" sp="200000"/>
                </a:custDash>
                <a:miter lim="400000"/>
                <a:headEnd type="triangle" w="med" len="med"/>
                <a:tailEnd type="triangle" w="med" len="med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3000"/>
                </a:pPr>
                <a:endParaRPr/>
              </a:p>
            </p:txBody>
          </p:sp>
          <p:sp>
            <p:nvSpPr>
              <p:cNvPr id="291" name="HTTPS"/>
              <p:cNvSpPr txBox="1"/>
              <p:nvPr/>
            </p:nvSpPr>
            <p:spPr>
              <a:xfrm>
                <a:off x="0" y="0"/>
                <a:ext cx="5059217" cy="71854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2800" b="1">
                    <a:solidFill>
                      <a:schemeClr val="accent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HTTPS</a:t>
                </a:r>
              </a:p>
            </p:txBody>
          </p:sp>
        </p:grpSp>
        <p:grpSp>
          <p:nvGrpSpPr>
            <p:cNvPr id="295" name="Grupo"/>
            <p:cNvGrpSpPr/>
            <p:nvPr/>
          </p:nvGrpSpPr>
          <p:grpSpPr>
            <a:xfrm>
              <a:off x="0" y="9398979"/>
              <a:ext cx="5059217" cy="746010"/>
              <a:chOff x="0" y="0"/>
              <a:chExt cx="5059216" cy="746008"/>
            </a:xfrm>
          </p:grpSpPr>
          <p:sp>
            <p:nvSpPr>
              <p:cNvPr id="293" name="Línea"/>
              <p:cNvSpPr/>
              <p:nvPr/>
            </p:nvSpPr>
            <p:spPr>
              <a:xfrm>
                <a:off x="773782" y="746008"/>
                <a:ext cx="3511655" cy="1"/>
              </a:xfrm>
              <a:prstGeom prst="line">
                <a:avLst/>
              </a:prstGeom>
              <a:noFill/>
              <a:ln w="889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triangle" w="med" len="med"/>
                <a:tailEnd type="triangle" w="med" len="med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3000"/>
                </a:pPr>
                <a:endParaRPr/>
              </a:p>
            </p:txBody>
          </p:sp>
          <p:sp>
            <p:nvSpPr>
              <p:cNvPr id="294" name="Raw TCP Socket"/>
              <p:cNvSpPr txBox="1"/>
              <p:nvPr/>
            </p:nvSpPr>
            <p:spPr>
              <a:xfrm>
                <a:off x="0" y="0"/>
                <a:ext cx="5059217" cy="71854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28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Raw TCP Socket</a:t>
                </a:r>
              </a:p>
            </p:txBody>
          </p:sp>
        </p:grpSp>
        <p:pic>
          <p:nvPicPr>
            <p:cNvPr id="296" name="pasted-image.png" descr="pasted-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9560971" y="5745430"/>
              <a:ext cx="2634089" cy="586271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grpSp>
          <p:nvGrpSpPr>
            <p:cNvPr id="299" name="Grupo"/>
            <p:cNvGrpSpPr/>
            <p:nvPr/>
          </p:nvGrpSpPr>
          <p:grpSpPr>
            <a:xfrm>
              <a:off x="21348983" y="125846"/>
              <a:ext cx="3511655" cy="1587045"/>
              <a:chOff x="0" y="0"/>
              <a:chExt cx="3511653" cy="1587043"/>
            </a:xfrm>
          </p:grpSpPr>
          <p:sp>
            <p:nvSpPr>
              <p:cNvPr id="297" name="Rectángulo redondeado"/>
              <p:cNvSpPr/>
              <p:nvPr/>
            </p:nvSpPr>
            <p:spPr>
              <a:xfrm>
                <a:off x="0" y="192447"/>
                <a:ext cx="3511654" cy="1205150"/>
              </a:xfrm>
              <a:prstGeom prst="roundRect">
                <a:avLst>
                  <a:gd name="adj" fmla="val 9845"/>
                </a:avLst>
              </a:prstGeom>
              <a:solidFill>
                <a:schemeClr val="accent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298" name="pasted-image.png" descr="pasted-image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68783" y="0"/>
                <a:ext cx="3174088" cy="1587044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pic>
          <p:nvPicPr>
            <p:cNvPr id="300" name="pasted-image.png" descr="pasted-image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1686335" y="14885196"/>
              <a:ext cx="2704835" cy="1248386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301" name="pasted-image.png" descr="pasted-image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1985075" y="2997435"/>
              <a:ext cx="2107353" cy="1169992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grpSp>
          <p:nvGrpSpPr>
            <p:cNvPr id="304" name="Grupo"/>
            <p:cNvGrpSpPr/>
            <p:nvPr/>
          </p:nvGrpSpPr>
          <p:grpSpPr>
            <a:xfrm>
              <a:off x="19552057" y="6720000"/>
              <a:ext cx="2704835" cy="808262"/>
              <a:chOff x="0" y="0"/>
              <a:chExt cx="2704834" cy="808260"/>
            </a:xfrm>
          </p:grpSpPr>
          <p:pic>
            <p:nvPicPr>
              <p:cNvPr id="302" name="pasted-image.png" descr="pasted-image.png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rcRect l="8645" t="21497" r="28082" b="15652"/>
              <a:stretch>
                <a:fillRect/>
              </a:stretch>
            </p:blipFill>
            <p:spPr>
              <a:xfrm>
                <a:off x="0" y="0"/>
                <a:ext cx="2677466" cy="808261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  <p:sp>
            <p:nvSpPr>
              <p:cNvPr id="303" name="Rectángulo"/>
              <p:cNvSpPr/>
              <p:nvPr/>
            </p:nvSpPr>
            <p:spPr>
              <a:xfrm>
                <a:off x="756590" y="510789"/>
                <a:ext cx="1948245" cy="140045"/>
              </a:xfrm>
              <a:prstGeom prst="rect">
                <a:avLst/>
              </a:prstGeom>
              <a:solidFill>
                <a:schemeClr val="accent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07" name="Grupo"/>
            <p:cNvGrpSpPr/>
            <p:nvPr/>
          </p:nvGrpSpPr>
          <p:grpSpPr>
            <a:xfrm>
              <a:off x="21297019" y="8540399"/>
              <a:ext cx="3615582" cy="1205150"/>
              <a:chOff x="0" y="0"/>
              <a:chExt cx="3615580" cy="1205149"/>
            </a:xfrm>
          </p:grpSpPr>
          <p:sp>
            <p:nvSpPr>
              <p:cNvPr id="305" name="Rectángulo redondeado"/>
              <p:cNvSpPr/>
              <p:nvPr/>
            </p:nvSpPr>
            <p:spPr>
              <a:xfrm>
                <a:off x="0" y="0"/>
                <a:ext cx="3615581" cy="1205150"/>
              </a:xfrm>
              <a:prstGeom prst="roundRect">
                <a:avLst>
                  <a:gd name="adj" fmla="val 9845"/>
                </a:avLst>
              </a:prstGeom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2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306" name="pasted-image.png" descr="pasted-image.png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rcRect/>
              <a:stretch>
                <a:fillRect/>
              </a:stretch>
            </p:blipFill>
            <p:spPr>
              <a:xfrm>
                <a:off x="130795" y="129700"/>
                <a:ext cx="3354088" cy="945801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pic>
          <p:nvPicPr>
            <p:cNvPr id="308" name="pasted-image.png" descr="pasted-image.pn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9355356" y="2351640"/>
              <a:ext cx="1390223" cy="1746621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rupo"/>
          <p:cNvGrpSpPr/>
          <p:nvPr/>
        </p:nvGrpSpPr>
        <p:grpSpPr>
          <a:xfrm>
            <a:off x="-731517" y="91080"/>
            <a:ext cx="15202186" cy="6912528"/>
            <a:chOff x="0" y="0"/>
            <a:chExt cx="15202185" cy="6912527"/>
          </a:xfrm>
        </p:grpSpPr>
        <p:pic>
          <p:nvPicPr>
            <p:cNvPr id="722" name="Captura de pantalla 2016-07-10 a las 17.23.23.png" descr="Captura de pantalla 2016-07-10 a las 17.23.2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31312" y="687663"/>
              <a:ext cx="10820401" cy="5537201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723" name="Línea"/>
            <p:cNvSpPr/>
            <p:nvPr/>
          </p:nvSpPr>
          <p:spPr>
            <a:xfrm flipV="1">
              <a:off x="6794500" y="4043919"/>
              <a:ext cx="1553249" cy="2685610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724" name="Línea"/>
            <p:cNvSpPr/>
            <p:nvPr/>
          </p:nvSpPr>
          <p:spPr>
            <a:xfrm flipH="1" flipV="1">
              <a:off x="4287584" y="4168105"/>
              <a:ext cx="2554825" cy="2554825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725" name="Línea"/>
            <p:cNvSpPr/>
            <p:nvPr/>
          </p:nvSpPr>
          <p:spPr>
            <a:xfrm flipV="1">
              <a:off x="2310350" y="3879627"/>
              <a:ext cx="1436645" cy="3017589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726" name="Línea"/>
            <p:cNvSpPr/>
            <p:nvPr/>
          </p:nvSpPr>
          <p:spPr>
            <a:xfrm flipH="1" flipV="1">
              <a:off x="8808740" y="3237252"/>
              <a:ext cx="3679110" cy="362341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727" name="Línea"/>
            <p:cNvSpPr/>
            <p:nvPr/>
          </p:nvSpPr>
          <p:spPr>
            <a:xfrm>
              <a:off x="9885879" y="73007"/>
              <a:ext cx="790751" cy="1930523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728" name="Annular ring"/>
            <p:cNvSpPr txBox="1"/>
            <p:nvPr/>
          </p:nvSpPr>
          <p:spPr>
            <a:xfrm>
              <a:off x="4346654" y="6259535"/>
              <a:ext cx="4687941" cy="6529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3400"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Annular ring</a:t>
              </a:r>
            </a:p>
          </p:txBody>
        </p:sp>
        <p:sp>
          <p:nvSpPr>
            <p:cNvPr id="729" name="Via drill"/>
            <p:cNvSpPr txBox="1"/>
            <p:nvPr/>
          </p:nvSpPr>
          <p:spPr>
            <a:xfrm>
              <a:off x="0" y="6259535"/>
              <a:ext cx="4687941" cy="6529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3400"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Via drill</a:t>
              </a:r>
            </a:p>
          </p:txBody>
        </p:sp>
        <p:sp>
          <p:nvSpPr>
            <p:cNvPr id="730" name="THT drill"/>
            <p:cNvSpPr txBox="1"/>
            <p:nvPr/>
          </p:nvSpPr>
          <p:spPr>
            <a:xfrm>
              <a:off x="10514245" y="3278952"/>
              <a:ext cx="4687941" cy="6529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3400"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THT drill</a:t>
              </a:r>
            </a:p>
          </p:txBody>
        </p:sp>
        <p:sp>
          <p:nvSpPr>
            <p:cNvPr id="731" name="SMD pad"/>
            <p:cNvSpPr txBox="1"/>
            <p:nvPr/>
          </p:nvSpPr>
          <p:spPr>
            <a:xfrm>
              <a:off x="7532436" y="-1"/>
              <a:ext cx="4687941" cy="6529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3400"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SMD pad</a:t>
              </a:r>
            </a:p>
          </p:txBody>
        </p:sp>
        <p:sp>
          <p:nvSpPr>
            <p:cNvPr id="732" name="Línea"/>
            <p:cNvSpPr/>
            <p:nvPr/>
          </p:nvSpPr>
          <p:spPr>
            <a:xfrm flipH="1">
              <a:off x="4639611" y="213570"/>
              <a:ext cx="1372418" cy="1372417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733" name="Línea"/>
            <p:cNvSpPr/>
            <p:nvPr/>
          </p:nvSpPr>
          <p:spPr>
            <a:xfrm flipH="1">
              <a:off x="2718718" y="110012"/>
              <a:ext cx="1372417" cy="1372418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734" name="Pista"/>
            <p:cNvSpPr txBox="1"/>
            <p:nvPr/>
          </p:nvSpPr>
          <p:spPr>
            <a:xfrm>
              <a:off x="3610757" y="-1"/>
              <a:ext cx="4687942" cy="6529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34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Pista</a:t>
              </a:r>
            </a:p>
          </p:txBody>
        </p:sp>
        <p:sp>
          <p:nvSpPr>
            <p:cNvPr id="735" name="Clearance"/>
            <p:cNvSpPr txBox="1"/>
            <p:nvPr/>
          </p:nvSpPr>
          <p:spPr>
            <a:xfrm>
              <a:off x="1491842" y="-1"/>
              <a:ext cx="4687942" cy="6529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3400"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Clearance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ectángulo redondeado"/>
          <p:cNvSpPr/>
          <p:nvPr/>
        </p:nvSpPr>
        <p:spPr>
          <a:xfrm>
            <a:off x="8350294" y="9194504"/>
            <a:ext cx="5167584" cy="5615892"/>
          </a:xfrm>
          <a:prstGeom prst="roundRect">
            <a:avLst>
              <a:gd name="adj" fmla="val 5271"/>
            </a:avLst>
          </a:prstGeom>
          <a:solidFill>
            <a:srgbClr val="F0F0F0"/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9" name="Rectángulo redondeado"/>
          <p:cNvSpPr/>
          <p:nvPr/>
        </p:nvSpPr>
        <p:spPr>
          <a:xfrm>
            <a:off x="190401" y="393554"/>
            <a:ext cx="16979880" cy="15122839"/>
          </a:xfrm>
          <a:prstGeom prst="roundRect">
            <a:avLst>
              <a:gd name="adj" fmla="val 5066"/>
            </a:avLst>
          </a:prstGeom>
          <a:ln w="889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0" name="Rectángulo redondeado"/>
          <p:cNvSpPr/>
          <p:nvPr/>
        </p:nvSpPr>
        <p:spPr>
          <a:xfrm>
            <a:off x="21819979" y="393173"/>
            <a:ext cx="6059460" cy="15123602"/>
          </a:xfrm>
          <a:prstGeom prst="roundRect">
            <a:avLst>
              <a:gd name="adj" fmla="val 7406"/>
            </a:avLst>
          </a:prstGeom>
          <a:ln w="76200">
            <a:solidFill>
              <a:schemeClr val="accent3"/>
            </a:solidFill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1" name="Almacenamiento seguro"/>
          <p:cNvSpPr/>
          <p:nvPr/>
        </p:nvSpPr>
        <p:spPr>
          <a:xfrm>
            <a:off x="1190792" y="6893526"/>
            <a:ext cx="2044801" cy="936378"/>
          </a:xfrm>
          <a:prstGeom prst="roundRect">
            <a:avLst>
              <a:gd name="adj" fmla="val 24705"/>
            </a:avLst>
          </a:prstGeom>
          <a:ln w="25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1800"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Almacenamiento seguro</a:t>
            </a:r>
          </a:p>
        </p:txBody>
      </p:sp>
      <p:pic>
        <p:nvPicPr>
          <p:cNvPr id="742" name="Rectángulo redondeado" descr="Rectángulo redondeado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17221" y="1884586"/>
            <a:ext cx="3857382" cy="2110058"/>
          </a:xfrm>
          <a:prstGeom prst="rect">
            <a:avLst/>
          </a:prstGeom>
        </p:spPr>
      </p:pic>
      <p:sp>
        <p:nvSpPr>
          <p:cNvPr id="744" name="Almacenamiento"/>
          <p:cNvSpPr txBox="1"/>
          <p:nvPr/>
        </p:nvSpPr>
        <p:spPr>
          <a:xfrm>
            <a:off x="23080333" y="2010927"/>
            <a:ext cx="3131158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Almacenamiento</a:t>
            </a:r>
          </a:p>
        </p:txBody>
      </p:sp>
      <p:sp>
        <p:nvSpPr>
          <p:cNvPr id="745" name="Public…"/>
          <p:cNvSpPr/>
          <p:nvPr/>
        </p:nvSpPr>
        <p:spPr>
          <a:xfrm>
            <a:off x="22904660" y="2709927"/>
            <a:ext cx="1498792" cy="948938"/>
          </a:xfrm>
          <a:prstGeom prst="roundRect">
            <a:avLst>
              <a:gd name="adj" fmla="val 24705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/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Public</a:t>
            </a:r>
          </a:p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key</a:t>
            </a:r>
          </a:p>
        </p:txBody>
      </p:sp>
      <p:sp>
        <p:nvSpPr>
          <p:cNvPr id="746" name="Rectángulo redondeado"/>
          <p:cNvSpPr/>
          <p:nvPr/>
        </p:nvSpPr>
        <p:spPr>
          <a:xfrm>
            <a:off x="24853555" y="2649367"/>
            <a:ext cx="1498792" cy="215901"/>
          </a:xfrm>
          <a:prstGeom prst="roundRect">
            <a:avLst>
              <a:gd name="adj" fmla="val 5000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47" name="Rectángulo redondeado"/>
          <p:cNvSpPr/>
          <p:nvPr/>
        </p:nvSpPr>
        <p:spPr>
          <a:xfrm>
            <a:off x="24853555" y="2939614"/>
            <a:ext cx="1498792" cy="215901"/>
          </a:xfrm>
          <a:prstGeom prst="roundRect">
            <a:avLst>
              <a:gd name="adj" fmla="val 5000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48" name="Rectángulo redondeado"/>
          <p:cNvSpPr/>
          <p:nvPr/>
        </p:nvSpPr>
        <p:spPr>
          <a:xfrm>
            <a:off x="24853555" y="3525990"/>
            <a:ext cx="1498792" cy="215901"/>
          </a:xfrm>
          <a:prstGeom prst="roundRect">
            <a:avLst>
              <a:gd name="adj" fmla="val 5000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749" name="Rectángulo redondeado" descr="Rectángulo redondeado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67928" y="10331194"/>
            <a:ext cx="4532315" cy="4306665"/>
          </a:xfrm>
          <a:prstGeom prst="rect">
            <a:avLst/>
          </a:prstGeom>
        </p:spPr>
      </p:pic>
      <p:sp>
        <p:nvSpPr>
          <p:cNvPr id="751" name="Firmado de mensaje"/>
          <p:cNvSpPr txBox="1"/>
          <p:nvPr/>
        </p:nvSpPr>
        <p:spPr>
          <a:xfrm>
            <a:off x="8590115" y="10331193"/>
            <a:ext cx="4687942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Firmado de mensaje</a:t>
            </a:r>
          </a:p>
        </p:txBody>
      </p:sp>
      <p:sp>
        <p:nvSpPr>
          <p:cNvPr id="752" name="Datos"/>
          <p:cNvSpPr/>
          <p:nvPr/>
        </p:nvSpPr>
        <p:spPr>
          <a:xfrm>
            <a:off x="11515469" y="10974343"/>
            <a:ext cx="1498791" cy="948939"/>
          </a:xfrm>
          <a:prstGeom prst="roundRect">
            <a:avLst>
              <a:gd name="adj" fmla="val 24705"/>
            </a:avLst>
          </a:prstGeom>
          <a:solidFill>
            <a:srgbClr val="A6AAA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Datos</a:t>
            </a:r>
          </a:p>
        </p:txBody>
      </p:sp>
      <p:sp>
        <p:nvSpPr>
          <p:cNvPr id="753" name="SHA256"/>
          <p:cNvSpPr/>
          <p:nvPr/>
        </p:nvSpPr>
        <p:spPr>
          <a:xfrm>
            <a:off x="8853910" y="11166765"/>
            <a:ext cx="1498792" cy="564093"/>
          </a:xfrm>
          <a:prstGeom prst="roundRect">
            <a:avLst>
              <a:gd name="adj" fmla="val 41560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3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SHA256</a:t>
            </a:r>
          </a:p>
        </p:txBody>
      </p:sp>
      <p:sp>
        <p:nvSpPr>
          <p:cNvPr id="754" name="Signature"/>
          <p:cNvSpPr/>
          <p:nvPr/>
        </p:nvSpPr>
        <p:spPr>
          <a:xfrm>
            <a:off x="8853910" y="13785432"/>
            <a:ext cx="1498792" cy="564093"/>
          </a:xfrm>
          <a:prstGeom prst="roundRect">
            <a:avLst>
              <a:gd name="adj" fmla="val 41560"/>
            </a:avLst>
          </a:prstGeom>
          <a:solidFill>
            <a:schemeClr val="accent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1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Signature</a:t>
            </a:r>
          </a:p>
        </p:txBody>
      </p:sp>
      <p:sp>
        <p:nvSpPr>
          <p:cNvPr id="755" name="Private…"/>
          <p:cNvSpPr/>
          <p:nvPr/>
        </p:nvSpPr>
        <p:spPr>
          <a:xfrm>
            <a:off x="8853910" y="12283444"/>
            <a:ext cx="1498792" cy="948938"/>
          </a:xfrm>
          <a:prstGeom prst="roundRect">
            <a:avLst>
              <a:gd name="adj" fmla="val 24705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/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Private</a:t>
            </a:r>
          </a:p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key</a:t>
            </a:r>
          </a:p>
        </p:txBody>
      </p:sp>
      <p:sp>
        <p:nvSpPr>
          <p:cNvPr id="756" name="Línea"/>
          <p:cNvSpPr/>
          <p:nvPr/>
        </p:nvSpPr>
        <p:spPr>
          <a:xfrm flipH="1">
            <a:off x="10396207" y="11448351"/>
            <a:ext cx="1075758" cy="1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prstDash val="sysDot"/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757" name="+"/>
          <p:cNvSpPr txBox="1"/>
          <p:nvPr/>
        </p:nvSpPr>
        <p:spPr>
          <a:xfrm>
            <a:off x="9321260" y="11700774"/>
            <a:ext cx="564093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+</a:t>
            </a:r>
          </a:p>
        </p:txBody>
      </p:sp>
      <p:sp>
        <p:nvSpPr>
          <p:cNvPr id="758" name="="/>
          <p:cNvSpPr txBox="1"/>
          <p:nvPr/>
        </p:nvSpPr>
        <p:spPr>
          <a:xfrm>
            <a:off x="9321260" y="13203727"/>
            <a:ext cx="564093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=</a:t>
            </a:r>
          </a:p>
        </p:txBody>
      </p:sp>
      <p:sp>
        <p:nvSpPr>
          <p:cNvPr id="759" name="Línea"/>
          <p:cNvSpPr/>
          <p:nvPr/>
        </p:nvSpPr>
        <p:spPr>
          <a:xfrm flipH="1">
            <a:off x="10396207" y="14067477"/>
            <a:ext cx="1075758" cy="1"/>
          </a:xfrm>
          <a:prstGeom prst="line">
            <a:avLst/>
          </a:prstGeom>
          <a:ln w="63500">
            <a:solidFill>
              <a:schemeClr val="accent6"/>
            </a:solidFill>
            <a:prstDash val="sysDot"/>
            <a:miter lim="400000"/>
            <a:head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760" name="Línea"/>
          <p:cNvSpPr/>
          <p:nvPr/>
        </p:nvSpPr>
        <p:spPr>
          <a:xfrm>
            <a:off x="12264863" y="12001875"/>
            <a:ext cx="1" cy="945843"/>
          </a:xfrm>
          <a:prstGeom prst="line">
            <a:avLst/>
          </a:prstGeom>
          <a:ln w="63500">
            <a:solidFill>
              <a:srgbClr val="A6AAA9"/>
            </a:solidFill>
            <a:prstDash val="sysDot"/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grpSp>
        <p:nvGrpSpPr>
          <p:cNvPr id="766" name="Grupo"/>
          <p:cNvGrpSpPr/>
          <p:nvPr/>
        </p:nvGrpSpPr>
        <p:grpSpPr>
          <a:xfrm>
            <a:off x="11466078" y="13026313"/>
            <a:ext cx="1597572" cy="1259125"/>
            <a:chOff x="0" y="0"/>
            <a:chExt cx="1597570" cy="1259124"/>
          </a:xfrm>
        </p:grpSpPr>
        <p:sp>
          <p:nvSpPr>
            <p:cNvPr id="761" name="Rectángulo redondeado"/>
            <p:cNvSpPr/>
            <p:nvPr/>
          </p:nvSpPr>
          <p:spPr>
            <a:xfrm>
              <a:off x="55275" y="0"/>
              <a:ext cx="1498792" cy="716055"/>
            </a:xfrm>
            <a:prstGeom prst="roundRect">
              <a:avLst>
                <a:gd name="adj" fmla="val 32740"/>
              </a:avLst>
            </a:prstGeom>
            <a:solidFill>
              <a:srgbClr val="A6AAA9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2" name="Rectángulo redondeado"/>
            <p:cNvSpPr/>
            <p:nvPr/>
          </p:nvSpPr>
          <p:spPr>
            <a:xfrm>
              <a:off x="55275" y="784896"/>
              <a:ext cx="1498792" cy="474229"/>
            </a:xfrm>
            <a:prstGeom prst="roundRect">
              <a:avLst>
                <a:gd name="adj" fmla="val 49435"/>
              </a:avLst>
            </a:prstGeom>
            <a:solidFill>
              <a:schemeClr val="accent6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1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3" name="Rectángulo"/>
            <p:cNvSpPr/>
            <p:nvPr/>
          </p:nvSpPr>
          <p:spPr>
            <a:xfrm>
              <a:off x="55275" y="768298"/>
              <a:ext cx="1498792" cy="259081"/>
            </a:xfrm>
            <a:prstGeom prst="rect">
              <a:avLst/>
            </a:prstGeom>
            <a:solidFill>
              <a:schemeClr val="accent6"/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4" name="Rectángulo"/>
            <p:cNvSpPr/>
            <p:nvPr/>
          </p:nvSpPr>
          <p:spPr>
            <a:xfrm>
              <a:off x="55275" y="452540"/>
              <a:ext cx="1498792" cy="324873"/>
            </a:xfrm>
            <a:prstGeom prst="rect">
              <a:avLst/>
            </a:prstGeom>
            <a:solidFill>
              <a:srgbClr val="A6AAA9"/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5" name="Datos…"/>
            <p:cNvSpPr txBox="1"/>
            <p:nvPr/>
          </p:nvSpPr>
          <p:spPr>
            <a:xfrm>
              <a:off x="0" y="40923"/>
              <a:ext cx="1597571" cy="1034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148828" tIns="148828" rIns="148828" bIns="148828" numCol="1" anchor="ctr">
              <a:spAutoFit/>
            </a:bodyPr>
            <a:lstStyle/>
            <a:p>
              <a: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Datos</a:t>
              </a:r>
            </a:p>
            <a:p>
              <a: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firmados</a:t>
              </a:r>
            </a:p>
          </p:txBody>
        </p:sp>
      </p:grpSp>
      <p:grpSp>
        <p:nvGrpSpPr>
          <p:cNvPr id="769" name="Grupo"/>
          <p:cNvGrpSpPr/>
          <p:nvPr/>
        </p:nvGrpSpPr>
        <p:grpSpPr>
          <a:xfrm>
            <a:off x="2189136" y="7865923"/>
            <a:ext cx="6593049" cy="4904711"/>
            <a:chOff x="-16732" y="0"/>
            <a:chExt cx="6593047" cy="4904709"/>
          </a:xfrm>
        </p:grpSpPr>
        <p:sp>
          <p:nvSpPr>
            <p:cNvPr id="767" name="Línea"/>
            <p:cNvSpPr/>
            <p:nvPr/>
          </p:nvSpPr>
          <p:spPr>
            <a:xfrm flipH="1">
              <a:off x="12914" y="0"/>
              <a:ext cx="1" cy="4904711"/>
            </a:xfrm>
            <a:prstGeom prst="line">
              <a:avLst/>
            </a:prstGeom>
            <a:noFill/>
            <a:ln w="635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ysDot"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768" name="Línea"/>
            <p:cNvSpPr/>
            <p:nvPr/>
          </p:nvSpPr>
          <p:spPr>
            <a:xfrm flipH="1" flipV="1">
              <a:off x="-16733" y="4887601"/>
              <a:ext cx="6593049" cy="1"/>
            </a:xfrm>
            <a:prstGeom prst="line">
              <a:avLst/>
            </a:prstGeom>
            <a:noFill/>
            <a:ln w="635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ysDot"/>
              <a:miter lim="400000"/>
              <a:head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</p:grpSp>
      <p:pic>
        <p:nvPicPr>
          <p:cNvPr id="770" name="Rectángulo redondeado" descr="Rectángulo redondeado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379756" y="4878299"/>
            <a:ext cx="4532315" cy="6285253"/>
          </a:xfrm>
          <a:prstGeom prst="rect">
            <a:avLst/>
          </a:prstGeom>
        </p:spPr>
      </p:pic>
      <p:sp>
        <p:nvSpPr>
          <p:cNvPr id="772" name="Verificación de mensaje"/>
          <p:cNvSpPr txBox="1"/>
          <p:nvPr/>
        </p:nvSpPr>
        <p:spPr>
          <a:xfrm>
            <a:off x="22521481" y="5049221"/>
            <a:ext cx="4248862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Verificación de mensaje</a:t>
            </a:r>
          </a:p>
        </p:txBody>
      </p:sp>
      <p:sp>
        <p:nvSpPr>
          <p:cNvPr id="773" name="Datos"/>
          <p:cNvSpPr/>
          <p:nvPr/>
        </p:nvSpPr>
        <p:spPr>
          <a:xfrm>
            <a:off x="22620532" y="8101293"/>
            <a:ext cx="1498791" cy="948938"/>
          </a:xfrm>
          <a:prstGeom prst="roundRect">
            <a:avLst>
              <a:gd name="adj" fmla="val 24705"/>
            </a:avLst>
          </a:prstGeom>
          <a:solidFill>
            <a:srgbClr val="A6AAA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Datos</a:t>
            </a:r>
          </a:p>
        </p:txBody>
      </p:sp>
      <p:sp>
        <p:nvSpPr>
          <p:cNvPr id="774" name="Signature"/>
          <p:cNvSpPr/>
          <p:nvPr/>
        </p:nvSpPr>
        <p:spPr>
          <a:xfrm>
            <a:off x="25123114" y="6055167"/>
            <a:ext cx="1498792" cy="564093"/>
          </a:xfrm>
          <a:prstGeom prst="roundRect">
            <a:avLst>
              <a:gd name="adj" fmla="val 41560"/>
            </a:avLst>
          </a:prstGeom>
          <a:solidFill>
            <a:schemeClr val="accent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1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Signature</a:t>
            </a:r>
          </a:p>
        </p:txBody>
      </p:sp>
      <p:sp>
        <p:nvSpPr>
          <p:cNvPr id="775" name="Línea"/>
          <p:cNvSpPr/>
          <p:nvPr/>
        </p:nvSpPr>
        <p:spPr>
          <a:xfrm>
            <a:off x="23369926" y="7061112"/>
            <a:ext cx="1" cy="945843"/>
          </a:xfrm>
          <a:prstGeom prst="line">
            <a:avLst/>
          </a:prstGeom>
          <a:ln w="63500">
            <a:solidFill>
              <a:srgbClr val="A6AAA9"/>
            </a:solidFill>
            <a:prstDash val="sysDot"/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776" name="SHA256"/>
          <p:cNvSpPr/>
          <p:nvPr/>
        </p:nvSpPr>
        <p:spPr>
          <a:xfrm>
            <a:off x="25123114" y="8843940"/>
            <a:ext cx="1498792" cy="564093"/>
          </a:xfrm>
          <a:prstGeom prst="roundRect">
            <a:avLst>
              <a:gd name="adj" fmla="val 41560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3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SHA256</a:t>
            </a:r>
          </a:p>
        </p:txBody>
      </p:sp>
      <p:sp>
        <p:nvSpPr>
          <p:cNvPr id="777" name="Public…"/>
          <p:cNvSpPr/>
          <p:nvPr/>
        </p:nvSpPr>
        <p:spPr>
          <a:xfrm>
            <a:off x="25123114" y="7229739"/>
            <a:ext cx="1498792" cy="948939"/>
          </a:xfrm>
          <a:prstGeom prst="roundRect">
            <a:avLst>
              <a:gd name="adj" fmla="val 24705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/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Public</a:t>
            </a:r>
          </a:p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key</a:t>
            </a:r>
          </a:p>
        </p:txBody>
      </p:sp>
      <p:sp>
        <p:nvSpPr>
          <p:cNvPr id="778" name="Línea"/>
          <p:cNvSpPr/>
          <p:nvPr/>
        </p:nvSpPr>
        <p:spPr>
          <a:xfrm>
            <a:off x="24199908" y="6337213"/>
            <a:ext cx="892009" cy="1"/>
          </a:xfrm>
          <a:prstGeom prst="line">
            <a:avLst/>
          </a:prstGeom>
          <a:ln w="63500">
            <a:solidFill>
              <a:schemeClr val="accent6"/>
            </a:solidFill>
            <a:prstDash val="sysDot"/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779" name="+"/>
          <p:cNvSpPr txBox="1"/>
          <p:nvPr/>
        </p:nvSpPr>
        <p:spPr>
          <a:xfrm>
            <a:off x="25590462" y="6609884"/>
            <a:ext cx="564093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+</a:t>
            </a:r>
          </a:p>
        </p:txBody>
      </p:sp>
      <p:sp>
        <p:nvSpPr>
          <p:cNvPr id="780" name="="/>
          <p:cNvSpPr txBox="1"/>
          <p:nvPr/>
        </p:nvSpPr>
        <p:spPr>
          <a:xfrm>
            <a:off x="25590462" y="8224178"/>
            <a:ext cx="564093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=</a:t>
            </a:r>
          </a:p>
        </p:txBody>
      </p:sp>
      <p:sp>
        <p:nvSpPr>
          <p:cNvPr id="781" name="SHA256"/>
          <p:cNvSpPr/>
          <p:nvPr/>
        </p:nvSpPr>
        <p:spPr>
          <a:xfrm>
            <a:off x="22620532" y="10222041"/>
            <a:ext cx="1498791" cy="564092"/>
          </a:xfrm>
          <a:prstGeom prst="roundRect">
            <a:avLst>
              <a:gd name="adj" fmla="val 41560"/>
            </a:avLst>
          </a:prstGeom>
          <a:ln w="25400">
            <a:solidFill>
              <a:schemeClr val="accent1">
                <a:satOff val="-3355"/>
                <a:lumOff val="2661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3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SHA256</a:t>
            </a:r>
          </a:p>
        </p:txBody>
      </p:sp>
      <p:sp>
        <p:nvSpPr>
          <p:cNvPr id="782" name="Línea"/>
          <p:cNvSpPr/>
          <p:nvPr/>
        </p:nvSpPr>
        <p:spPr>
          <a:xfrm>
            <a:off x="23369925" y="9144568"/>
            <a:ext cx="1" cy="970436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prstDash val="sysDot"/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783" name="Línea"/>
          <p:cNvSpPr/>
          <p:nvPr/>
        </p:nvSpPr>
        <p:spPr>
          <a:xfrm>
            <a:off x="25872507" y="9453533"/>
            <a:ext cx="1" cy="672437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prstDash val="sysDot"/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784" name="Línea"/>
          <p:cNvSpPr/>
          <p:nvPr/>
        </p:nvSpPr>
        <p:spPr>
          <a:xfrm>
            <a:off x="24199908" y="10504085"/>
            <a:ext cx="1201848" cy="1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prstDash val="sysDot"/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785" name="✔︎"/>
          <p:cNvSpPr txBox="1"/>
          <p:nvPr/>
        </p:nvSpPr>
        <p:spPr>
          <a:xfrm>
            <a:off x="25110414" y="10073296"/>
            <a:ext cx="1524192" cy="86915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>
            <a:spAutoFit/>
          </a:bodyPr>
          <a:lstStyle>
            <a:lvl1pPr defTabSz="760677">
              <a:defRPr sz="3400">
                <a:solidFill>
                  <a:schemeClr val="accent1">
                    <a:satOff val="-3355"/>
                    <a:lumOff val="26614"/>
                  </a:schemeClr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r>
              <a:t>✔︎</a:t>
            </a:r>
          </a:p>
        </p:txBody>
      </p:sp>
      <p:grpSp>
        <p:nvGrpSpPr>
          <p:cNvPr id="791" name="Grupo"/>
          <p:cNvGrpSpPr/>
          <p:nvPr/>
        </p:nvGrpSpPr>
        <p:grpSpPr>
          <a:xfrm>
            <a:off x="22571140" y="5707651"/>
            <a:ext cx="1597571" cy="1259126"/>
            <a:chOff x="0" y="0"/>
            <a:chExt cx="1597570" cy="1259124"/>
          </a:xfrm>
        </p:grpSpPr>
        <p:sp>
          <p:nvSpPr>
            <p:cNvPr id="786" name="Rectángulo redondeado"/>
            <p:cNvSpPr/>
            <p:nvPr/>
          </p:nvSpPr>
          <p:spPr>
            <a:xfrm>
              <a:off x="55275" y="0"/>
              <a:ext cx="1498792" cy="716055"/>
            </a:xfrm>
            <a:prstGeom prst="roundRect">
              <a:avLst>
                <a:gd name="adj" fmla="val 32740"/>
              </a:avLst>
            </a:prstGeom>
            <a:solidFill>
              <a:srgbClr val="A6AAA9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7" name="Rectángulo redondeado"/>
            <p:cNvSpPr/>
            <p:nvPr/>
          </p:nvSpPr>
          <p:spPr>
            <a:xfrm>
              <a:off x="55275" y="784896"/>
              <a:ext cx="1498792" cy="474229"/>
            </a:xfrm>
            <a:prstGeom prst="roundRect">
              <a:avLst>
                <a:gd name="adj" fmla="val 49435"/>
              </a:avLst>
            </a:prstGeom>
            <a:solidFill>
              <a:schemeClr val="accent6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1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8" name="Rectángulo"/>
            <p:cNvSpPr/>
            <p:nvPr/>
          </p:nvSpPr>
          <p:spPr>
            <a:xfrm>
              <a:off x="55275" y="768298"/>
              <a:ext cx="1498792" cy="259081"/>
            </a:xfrm>
            <a:prstGeom prst="rect">
              <a:avLst/>
            </a:prstGeom>
            <a:solidFill>
              <a:schemeClr val="accent6"/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9" name="Rectángulo"/>
            <p:cNvSpPr/>
            <p:nvPr/>
          </p:nvSpPr>
          <p:spPr>
            <a:xfrm>
              <a:off x="55275" y="452540"/>
              <a:ext cx="1498792" cy="324873"/>
            </a:xfrm>
            <a:prstGeom prst="rect">
              <a:avLst/>
            </a:prstGeom>
            <a:solidFill>
              <a:srgbClr val="A6AAA9"/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0" name="Datos…"/>
            <p:cNvSpPr txBox="1"/>
            <p:nvPr/>
          </p:nvSpPr>
          <p:spPr>
            <a:xfrm>
              <a:off x="0" y="40923"/>
              <a:ext cx="1597571" cy="1034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148828" tIns="148828" rIns="148828" bIns="148828" numCol="1" anchor="ctr">
              <a:spAutoFit/>
            </a:bodyPr>
            <a:lstStyle/>
            <a:p>
              <a: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Datos</a:t>
              </a:r>
            </a:p>
            <a:p>
              <a: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firmados</a:t>
              </a:r>
            </a:p>
          </p:txBody>
        </p:sp>
      </p:grpSp>
      <p:sp>
        <p:nvSpPr>
          <p:cNvPr id="792" name="Línea"/>
          <p:cNvSpPr/>
          <p:nvPr/>
        </p:nvSpPr>
        <p:spPr>
          <a:xfrm flipV="1">
            <a:off x="27317696" y="3002825"/>
            <a:ext cx="1" cy="4656885"/>
          </a:xfrm>
          <a:prstGeom prst="line">
            <a:avLst/>
          </a:prstGeom>
          <a:ln w="63500">
            <a:solidFill>
              <a:schemeClr val="accent2">
                <a:hueOff val="-2473793"/>
                <a:satOff val="-50209"/>
                <a:lumOff val="23543"/>
              </a:schemeClr>
            </a:solidFill>
            <a:prstDash val="sysDot"/>
            <a:miter lim="400000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793" name="Línea"/>
          <p:cNvSpPr/>
          <p:nvPr/>
        </p:nvSpPr>
        <p:spPr>
          <a:xfrm>
            <a:off x="26526551" y="3034575"/>
            <a:ext cx="856903" cy="1"/>
          </a:xfrm>
          <a:prstGeom prst="line">
            <a:avLst/>
          </a:prstGeom>
          <a:ln w="63500">
            <a:solidFill>
              <a:schemeClr val="accent2">
                <a:hueOff val="-2473793"/>
                <a:satOff val="-50209"/>
                <a:lumOff val="23543"/>
              </a:schemeClr>
            </a:solidFill>
            <a:prstDash val="sysDot"/>
            <a:miter lim="400000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794" name="Línea"/>
          <p:cNvSpPr/>
          <p:nvPr/>
        </p:nvSpPr>
        <p:spPr>
          <a:xfrm>
            <a:off x="26764183" y="7659037"/>
            <a:ext cx="564093" cy="1"/>
          </a:xfrm>
          <a:prstGeom prst="line">
            <a:avLst/>
          </a:prstGeom>
          <a:ln w="63500">
            <a:solidFill>
              <a:schemeClr val="accent2">
                <a:hueOff val="-2473793"/>
                <a:satOff val="-50209"/>
                <a:lumOff val="23543"/>
              </a:schemeClr>
            </a:solidFill>
            <a:prstDash val="sysDot"/>
            <a:miter lim="400000"/>
            <a:head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795" name="https:// … /deviceRegister"/>
          <p:cNvSpPr txBox="1"/>
          <p:nvPr/>
        </p:nvSpPr>
        <p:spPr>
          <a:xfrm rot="741601">
            <a:off x="17235940" y="1408965"/>
            <a:ext cx="4524730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https:// … /deviceRegister</a:t>
            </a:r>
          </a:p>
        </p:txBody>
      </p:sp>
      <p:grpSp>
        <p:nvGrpSpPr>
          <p:cNvPr id="798" name="Grupo"/>
          <p:cNvGrpSpPr/>
          <p:nvPr/>
        </p:nvGrpSpPr>
        <p:grpSpPr>
          <a:xfrm>
            <a:off x="3768220" y="5731330"/>
            <a:ext cx="4908162" cy="1211768"/>
            <a:chOff x="0" y="0"/>
            <a:chExt cx="4908161" cy="1211767"/>
          </a:xfrm>
        </p:grpSpPr>
        <p:sp>
          <p:nvSpPr>
            <p:cNvPr id="796" name="Rectángulo redondeado"/>
            <p:cNvSpPr/>
            <p:nvPr/>
          </p:nvSpPr>
          <p:spPr>
            <a:xfrm>
              <a:off x="0" y="0"/>
              <a:ext cx="4908162" cy="1211768"/>
            </a:xfrm>
            <a:prstGeom prst="roundRect">
              <a:avLst>
                <a:gd name="adj" fmla="val 19430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7" name="Esperar N segundos"/>
            <p:cNvSpPr txBox="1"/>
            <p:nvPr/>
          </p:nvSpPr>
          <p:spPr>
            <a:xfrm>
              <a:off x="642258" y="323837"/>
              <a:ext cx="3623646" cy="564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Esperar N segundos</a:t>
              </a:r>
            </a:p>
          </p:txBody>
        </p:sp>
      </p:grpSp>
      <p:grpSp>
        <p:nvGrpSpPr>
          <p:cNvPr id="801" name="Grupo"/>
          <p:cNvGrpSpPr/>
          <p:nvPr/>
        </p:nvGrpSpPr>
        <p:grpSpPr>
          <a:xfrm>
            <a:off x="10061005" y="6126827"/>
            <a:ext cx="4908162" cy="2610656"/>
            <a:chOff x="0" y="0"/>
            <a:chExt cx="4908161" cy="2610654"/>
          </a:xfrm>
        </p:grpSpPr>
        <p:sp>
          <p:nvSpPr>
            <p:cNvPr id="799" name="Rectángulo redondeado"/>
            <p:cNvSpPr/>
            <p:nvPr/>
          </p:nvSpPr>
          <p:spPr>
            <a:xfrm>
              <a:off x="0" y="0"/>
              <a:ext cx="4908162" cy="2610655"/>
            </a:xfrm>
            <a:prstGeom prst="roundRect">
              <a:avLst>
                <a:gd name="adj" fmla="val 9019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0" name="Leer sensores…"/>
            <p:cNvSpPr txBox="1"/>
            <p:nvPr/>
          </p:nvSpPr>
          <p:spPr>
            <a:xfrm>
              <a:off x="642258" y="159681"/>
              <a:ext cx="3623646" cy="22912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/>
            <a:p>
              <a:pPr defTabSz="760677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Leer sensores</a:t>
              </a:r>
            </a:p>
            <a:p>
              <a: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DHT11</a:t>
              </a:r>
            </a:p>
            <a:p>
              <a: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TSL2561</a:t>
              </a:r>
            </a:p>
            <a:p>
              <a: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GPS</a:t>
              </a:r>
            </a:p>
            <a:p>
              <a: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Sonómetro RS232</a:t>
              </a:r>
            </a:p>
          </p:txBody>
        </p:sp>
      </p:grpSp>
      <p:grpSp>
        <p:nvGrpSpPr>
          <p:cNvPr id="804" name="Grupo"/>
          <p:cNvGrpSpPr/>
          <p:nvPr/>
        </p:nvGrpSpPr>
        <p:grpSpPr>
          <a:xfrm>
            <a:off x="3031579" y="9125318"/>
            <a:ext cx="4908162" cy="1211768"/>
            <a:chOff x="0" y="0"/>
            <a:chExt cx="4908161" cy="1211767"/>
          </a:xfrm>
        </p:grpSpPr>
        <p:sp>
          <p:nvSpPr>
            <p:cNvPr id="802" name="Rectángulo redondeado"/>
            <p:cNvSpPr/>
            <p:nvPr/>
          </p:nvSpPr>
          <p:spPr>
            <a:xfrm>
              <a:off x="0" y="0"/>
              <a:ext cx="4908162" cy="1211768"/>
            </a:xfrm>
            <a:prstGeom prst="roundRect">
              <a:avLst>
                <a:gd name="adj" fmla="val 19430"/>
              </a:avLst>
            </a:prstGeom>
            <a:solidFill>
              <a:srgbClr val="F0F0F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3" name="Rotary modificar segundos de espera"/>
            <p:cNvSpPr txBox="1"/>
            <p:nvPr/>
          </p:nvSpPr>
          <p:spPr>
            <a:xfrm>
              <a:off x="642258" y="107937"/>
              <a:ext cx="3623646" cy="9958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Rotary modificar segundos de espera</a:t>
              </a:r>
            </a:p>
          </p:txBody>
        </p:sp>
      </p:grpSp>
      <p:grpSp>
        <p:nvGrpSpPr>
          <p:cNvPr id="807" name="Grupo"/>
          <p:cNvGrpSpPr/>
          <p:nvPr/>
        </p:nvGrpSpPr>
        <p:grpSpPr>
          <a:xfrm>
            <a:off x="12668425" y="2237484"/>
            <a:ext cx="3623646" cy="1211768"/>
            <a:chOff x="0" y="0"/>
            <a:chExt cx="3623644" cy="1211767"/>
          </a:xfrm>
        </p:grpSpPr>
        <p:sp>
          <p:nvSpPr>
            <p:cNvPr id="805" name="Rectángulo redondeado"/>
            <p:cNvSpPr/>
            <p:nvPr/>
          </p:nvSpPr>
          <p:spPr>
            <a:xfrm>
              <a:off x="0" y="0"/>
              <a:ext cx="3623645" cy="1211768"/>
            </a:xfrm>
            <a:prstGeom prst="roundRect">
              <a:avLst>
                <a:gd name="adj" fmla="val 19430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6" name="Transmisión de datos"/>
            <p:cNvSpPr txBox="1"/>
            <p:nvPr/>
          </p:nvSpPr>
          <p:spPr>
            <a:xfrm>
              <a:off x="0" y="115298"/>
              <a:ext cx="3623645" cy="9958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Transmisión de datos</a:t>
              </a:r>
            </a:p>
          </p:txBody>
        </p:sp>
      </p:grpSp>
      <p:sp>
        <p:nvSpPr>
          <p:cNvPr id="808" name="Generar mensaje JSON"/>
          <p:cNvSpPr txBox="1"/>
          <p:nvPr/>
        </p:nvSpPr>
        <p:spPr>
          <a:xfrm>
            <a:off x="8838207" y="9194504"/>
            <a:ext cx="4191755" cy="115202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Generar mensaje JSON</a:t>
            </a:r>
          </a:p>
        </p:txBody>
      </p:sp>
      <p:sp>
        <p:nvSpPr>
          <p:cNvPr id="848" name="Línea de conexión"/>
          <p:cNvSpPr/>
          <p:nvPr/>
        </p:nvSpPr>
        <p:spPr>
          <a:xfrm>
            <a:off x="8030473" y="6943003"/>
            <a:ext cx="2030533" cy="437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763" y="17171"/>
                  <a:pt x="7563" y="9971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812" name="Grupo"/>
          <p:cNvGrpSpPr/>
          <p:nvPr/>
        </p:nvGrpSpPr>
        <p:grpSpPr>
          <a:xfrm>
            <a:off x="6751649" y="2333731"/>
            <a:ext cx="3857383" cy="1211768"/>
            <a:chOff x="0" y="0"/>
            <a:chExt cx="3857381" cy="1211767"/>
          </a:xfrm>
        </p:grpSpPr>
        <p:sp>
          <p:nvSpPr>
            <p:cNvPr id="810" name="Rectángulo redondeado"/>
            <p:cNvSpPr/>
            <p:nvPr/>
          </p:nvSpPr>
          <p:spPr>
            <a:xfrm>
              <a:off x="0" y="0"/>
              <a:ext cx="3857382" cy="1211768"/>
            </a:xfrm>
            <a:prstGeom prst="roundRect">
              <a:avLst>
                <a:gd name="adj" fmla="val 19430"/>
              </a:avLst>
            </a:prstGeom>
            <a:solidFill>
              <a:srgbClr val="F0F0F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1" name="Comprobar apagado"/>
            <p:cNvSpPr txBox="1"/>
            <p:nvPr/>
          </p:nvSpPr>
          <p:spPr>
            <a:xfrm>
              <a:off x="116868" y="323837"/>
              <a:ext cx="3623645" cy="564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Comprobar apagado</a:t>
              </a:r>
            </a:p>
          </p:txBody>
        </p:sp>
      </p:grpSp>
      <p:sp>
        <p:nvSpPr>
          <p:cNvPr id="849" name="Línea de conexión"/>
          <p:cNvSpPr/>
          <p:nvPr/>
        </p:nvSpPr>
        <p:spPr>
          <a:xfrm>
            <a:off x="6003677" y="3545388"/>
            <a:ext cx="1536535" cy="2185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4" h="21600" extrusionOk="0">
                <a:moveTo>
                  <a:pt x="20424" y="0"/>
                </a:moveTo>
                <a:cubicBezTo>
                  <a:pt x="5576" y="6892"/>
                  <a:pt x="-1176" y="14092"/>
                  <a:pt x="167" y="21600"/>
                </a:cubicBezTo>
              </a:path>
            </a:pathLst>
          </a:custGeom>
          <a:ln w="63500">
            <a:solidFill>
              <a:srgbClr val="DCDEE0"/>
            </a:solidFill>
            <a:prstDash val="sysDot"/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0" name="Línea de conexión"/>
          <p:cNvSpPr/>
          <p:nvPr/>
        </p:nvSpPr>
        <p:spPr>
          <a:xfrm>
            <a:off x="5172406" y="6943011"/>
            <a:ext cx="606752" cy="2182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94" h="21600" extrusionOk="0">
                <a:moveTo>
                  <a:pt x="18494" y="0"/>
                </a:moveTo>
                <a:cubicBezTo>
                  <a:pt x="2520" y="8012"/>
                  <a:pt x="-3106" y="15212"/>
                  <a:pt x="1616" y="21600"/>
                </a:cubicBezTo>
              </a:path>
            </a:pathLst>
          </a:custGeom>
          <a:ln w="63500">
            <a:solidFill>
              <a:srgbClr val="DCDEE0"/>
            </a:solidFill>
            <a:prstDash val="sysDot"/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1" name="Línea de conexión"/>
          <p:cNvSpPr/>
          <p:nvPr/>
        </p:nvSpPr>
        <p:spPr>
          <a:xfrm>
            <a:off x="9659555" y="3545390"/>
            <a:ext cx="2254865" cy="2581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8810" y="5590"/>
                  <a:pt x="16010" y="12790"/>
                  <a:pt x="21600" y="21600"/>
                </a:cubicBezTo>
              </a:path>
            </a:pathLst>
          </a:custGeom>
          <a:ln w="63500">
            <a:solidFill>
              <a:srgbClr val="DCDEE0"/>
            </a:solidFill>
            <a:prstDash val="sysDot"/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2" name="Línea de conexión"/>
          <p:cNvSpPr/>
          <p:nvPr/>
        </p:nvSpPr>
        <p:spPr>
          <a:xfrm>
            <a:off x="10608761" y="2543464"/>
            <a:ext cx="2059666" cy="95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418" extrusionOk="0">
                <a:moveTo>
                  <a:pt x="0" y="18418"/>
                </a:moveTo>
                <a:cubicBezTo>
                  <a:pt x="7931" y="2383"/>
                  <a:pt x="15131" y="-3182"/>
                  <a:pt x="21600" y="1723"/>
                </a:cubicBezTo>
              </a:path>
            </a:pathLst>
          </a:custGeom>
          <a:ln w="63500">
            <a:solidFill>
              <a:srgbClr val="DCDEE0"/>
            </a:solidFill>
            <a:prstDash val="sysDot"/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17" name="Rectángulo redondeado"/>
          <p:cNvSpPr/>
          <p:nvPr/>
        </p:nvSpPr>
        <p:spPr>
          <a:xfrm>
            <a:off x="770827" y="1015266"/>
            <a:ext cx="4908163" cy="3827771"/>
          </a:xfrm>
          <a:prstGeom prst="roundRect">
            <a:avLst>
              <a:gd name="adj" fmla="val 6151"/>
            </a:avLst>
          </a:prstGeom>
          <a:solidFill>
            <a:srgbClr val="F0F0F0"/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8" name="Inicio del sistema"/>
          <p:cNvSpPr txBox="1"/>
          <p:nvPr/>
        </p:nvSpPr>
        <p:spPr>
          <a:xfrm>
            <a:off x="1413085" y="1339104"/>
            <a:ext cx="3623646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Inicio del sistema</a:t>
            </a:r>
          </a:p>
        </p:txBody>
      </p:sp>
      <p:pic>
        <p:nvPicPr>
          <p:cNvPr id="819" name="Rectángulo redondeado" descr="Rectángulo redondeado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32632" y="2166743"/>
            <a:ext cx="4184552" cy="2110058"/>
          </a:xfrm>
          <a:prstGeom prst="rect">
            <a:avLst/>
          </a:prstGeom>
        </p:spPr>
      </p:pic>
      <p:sp>
        <p:nvSpPr>
          <p:cNvPr id="821" name="Generación de claves"/>
          <p:cNvSpPr txBox="1"/>
          <p:nvPr/>
        </p:nvSpPr>
        <p:spPr>
          <a:xfrm>
            <a:off x="880937" y="2293083"/>
            <a:ext cx="4687942" cy="5640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Generación de claves</a:t>
            </a:r>
          </a:p>
        </p:txBody>
      </p:sp>
      <p:sp>
        <p:nvSpPr>
          <p:cNvPr id="822" name="Public…"/>
          <p:cNvSpPr/>
          <p:nvPr/>
        </p:nvSpPr>
        <p:spPr>
          <a:xfrm>
            <a:off x="3424158" y="3093248"/>
            <a:ext cx="1498791" cy="948939"/>
          </a:xfrm>
          <a:prstGeom prst="roundRect">
            <a:avLst>
              <a:gd name="adj" fmla="val 24705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/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Public</a:t>
            </a:r>
          </a:p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key</a:t>
            </a:r>
          </a:p>
        </p:txBody>
      </p:sp>
      <p:sp>
        <p:nvSpPr>
          <p:cNvPr id="823" name="Private…"/>
          <p:cNvSpPr/>
          <p:nvPr/>
        </p:nvSpPr>
        <p:spPr>
          <a:xfrm>
            <a:off x="1526867" y="3030240"/>
            <a:ext cx="1498792" cy="948939"/>
          </a:xfrm>
          <a:prstGeom prst="roundRect">
            <a:avLst>
              <a:gd name="adj" fmla="val 24705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/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Private</a:t>
            </a:r>
          </a:p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key</a:t>
            </a:r>
          </a:p>
        </p:txBody>
      </p:sp>
      <p:sp>
        <p:nvSpPr>
          <p:cNvPr id="853" name="Línea de conexión"/>
          <p:cNvSpPr/>
          <p:nvPr/>
        </p:nvSpPr>
        <p:spPr>
          <a:xfrm>
            <a:off x="13063500" y="3449160"/>
            <a:ext cx="3453257" cy="981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92" h="21600" extrusionOk="0">
                <a:moveTo>
                  <a:pt x="0" y="21600"/>
                </a:moveTo>
                <a:cubicBezTo>
                  <a:pt x="18721" y="17038"/>
                  <a:pt x="21600" y="9838"/>
                  <a:pt x="8637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25" name="Línea"/>
          <p:cNvSpPr/>
          <p:nvPr/>
        </p:nvSpPr>
        <p:spPr>
          <a:xfrm flipH="1">
            <a:off x="2254056" y="4063328"/>
            <a:ext cx="1" cy="2733349"/>
          </a:xfrm>
          <a:prstGeom prst="line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prstDash val="sysDot"/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854" name="Línea de conexión"/>
          <p:cNvSpPr/>
          <p:nvPr/>
        </p:nvSpPr>
        <p:spPr>
          <a:xfrm>
            <a:off x="4223955" y="4843050"/>
            <a:ext cx="824716" cy="888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3924" y="15846"/>
                  <a:pt x="6724" y="8646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cxnSp>
        <p:nvCxnSpPr>
          <p:cNvPr id="827" name="Línea de conexión"/>
          <p:cNvCxnSpPr>
            <a:stCxn id="822" idx="0"/>
            <a:endCxn id="745" idx="0"/>
          </p:cNvCxnSpPr>
          <p:nvPr/>
        </p:nvCxnSpPr>
        <p:spPr>
          <a:xfrm flipV="1">
            <a:off x="4173553" y="3184395"/>
            <a:ext cx="19480504" cy="383323"/>
          </a:xfrm>
          <a:prstGeom prst="straightConnector1">
            <a:avLst/>
          </a:prstGeom>
          <a:ln w="635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tailEnd type="triangle"/>
          </a:ln>
        </p:spPr>
      </p:cxnSp>
      <p:sp>
        <p:nvSpPr>
          <p:cNvPr id="855" name="Línea de conexión"/>
          <p:cNvSpPr/>
          <p:nvPr/>
        </p:nvSpPr>
        <p:spPr>
          <a:xfrm>
            <a:off x="16245194" y="3354105"/>
            <a:ext cx="6325947" cy="2578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071" y="5484"/>
                  <a:pt x="14271" y="12684"/>
                  <a:pt x="21600" y="21600"/>
                </a:cubicBezTo>
              </a:path>
            </a:pathLst>
          </a:cu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29" name="https:// … /deviceMessage"/>
          <p:cNvSpPr txBox="1"/>
          <p:nvPr/>
        </p:nvSpPr>
        <p:spPr>
          <a:xfrm rot="1313644">
            <a:off x="17160333" y="3843648"/>
            <a:ext cx="4608800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https:// … /deviceMessage</a:t>
            </a:r>
          </a:p>
        </p:txBody>
      </p:sp>
      <p:pic>
        <p:nvPicPr>
          <p:cNvPr id="830" name="Rectángulo redondeado" descr="Rectángulo redondeado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17221" y="12495627"/>
            <a:ext cx="3857382" cy="2110059"/>
          </a:xfrm>
          <a:prstGeom prst="rect">
            <a:avLst/>
          </a:prstGeom>
        </p:spPr>
      </p:pic>
      <p:sp>
        <p:nvSpPr>
          <p:cNvPr id="832" name="Base de datos"/>
          <p:cNvSpPr txBox="1"/>
          <p:nvPr/>
        </p:nvSpPr>
        <p:spPr>
          <a:xfrm>
            <a:off x="23080333" y="12621969"/>
            <a:ext cx="3131158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Base de datos</a:t>
            </a:r>
          </a:p>
        </p:txBody>
      </p:sp>
      <p:sp>
        <p:nvSpPr>
          <p:cNvPr id="833" name="Datos"/>
          <p:cNvSpPr/>
          <p:nvPr/>
        </p:nvSpPr>
        <p:spPr>
          <a:xfrm>
            <a:off x="24853555" y="13332201"/>
            <a:ext cx="1498792" cy="948939"/>
          </a:xfrm>
          <a:prstGeom prst="roundRect">
            <a:avLst>
              <a:gd name="adj" fmla="val 24705"/>
            </a:avLst>
          </a:prstGeom>
          <a:solidFill>
            <a:srgbClr val="A6AAA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Datos</a:t>
            </a:r>
          </a:p>
        </p:txBody>
      </p:sp>
      <p:sp>
        <p:nvSpPr>
          <p:cNvPr id="834" name="Línea"/>
          <p:cNvSpPr/>
          <p:nvPr/>
        </p:nvSpPr>
        <p:spPr>
          <a:xfrm flipH="1">
            <a:off x="26409898" y="13806670"/>
            <a:ext cx="942688" cy="1"/>
          </a:xfrm>
          <a:prstGeom prst="line">
            <a:avLst/>
          </a:prstGeom>
          <a:ln w="63500">
            <a:solidFill>
              <a:srgbClr val="A6AAA9"/>
            </a:solidFill>
            <a:prstDash val="sysDot"/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835" name="Rectángulo redondeado"/>
          <p:cNvSpPr/>
          <p:nvPr/>
        </p:nvSpPr>
        <p:spPr>
          <a:xfrm>
            <a:off x="22904660" y="13255911"/>
            <a:ext cx="1498792" cy="215901"/>
          </a:xfrm>
          <a:prstGeom prst="roundRect">
            <a:avLst>
              <a:gd name="adj" fmla="val 50000"/>
            </a:avLst>
          </a:prstGeom>
          <a:solidFill>
            <a:srgbClr val="A6AAA9"/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36" name="Rectángulo redondeado"/>
          <p:cNvSpPr/>
          <p:nvPr/>
        </p:nvSpPr>
        <p:spPr>
          <a:xfrm>
            <a:off x="22904660" y="13546159"/>
            <a:ext cx="1498792" cy="215901"/>
          </a:xfrm>
          <a:prstGeom prst="roundRect">
            <a:avLst>
              <a:gd name="adj" fmla="val 50000"/>
            </a:avLst>
          </a:prstGeom>
          <a:solidFill>
            <a:srgbClr val="A6AAA9"/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37" name="Rectángulo redondeado"/>
          <p:cNvSpPr/>
          <p:nvPr/>
        </p:nvSpPr>
        <p:spPr>
          <a:xfrm>
            <a:off x="22904660" y="14132534"/>
            <a:ext cx="1498792" cy="215901"/>
          </a:xfrm>
          <a:prstGeom prst="roundRect">
            <a:avLst>
              <a:gd name="adj" fmla="val 50000"/>
            </a:avLst>
          </a:prstGeom>
          <a:solidFill>
            <a:srgbClr val="A6AAA9"/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38" name="Línea"/>
          <p:cNvSpPr/>
          <p:nvPr/>
        </p:nvSpPr>
        <p:spPr>
          <a:xfrm flipH="1">
            <a:off x="26263209" y="10510603"/>
            <a:ext cx="949841" cy="1"/>
          </a:xfrm>
          <a:prstGeom prst="line">
            <a:avLst/>
          </a:prstGeom>
          <a:ln w="63500">
            <a:solidFill>
              <a:srgbClr val="A6AAA9"/>
            </a:solidFill>
            <a:prstDash val="sysDot"/>
            <a:miter lim="400000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839" name="Línea"/>
          <p:cNvSpPr/>
          <p:nvPr/>
        </p:nvSpPr>
        <p:spPr>
          <a:xfrm>
            <a:off x="27317696" y="10478853"/>
            <a:ext cx="1" cy="3358636"/>
          </a:xfrm>
          <a:prstGeom prst="line">
            <a:avLst/>
          </a:prstGeom>
          <a:ln w="63500">
            <a:solidFill>
              <a:srgbClr val="A6AAA9"/>
            </a:solidFill>
            <a:prstDash val="sysDot"/>
            <a:miter lim="400000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840" name="Plataforma Hardware"/>
          <p:cNvSpPr txBox="1"/>
          <p:nvPr/>
        </p:nvSpPr>
        <p:spPr>
          <a:xfrm>
            <a:off x="562746" y="14625120"/>
            <a:ext cx="5324324" cy="7164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38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Plataforma Hardware</a:t>
            </a:r>
          </a:p>
        </p:txBody>
      </p:sp>
      <p:sp>
        <p:nvSpPr>
          <p:cNvPr id="841" name="Sistema de gestión"/>
          <p:cNvSpPr txBox="1"/>
          <p:nvPr/>
        </p:nvSpPr>
        <p:spPr>
          <a:xfrm>
            <a:off x="22187548" y="474360"/>
            <a:ext cx="5324324" cy="7164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3800" b="1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Sistema de gestión</a:t>
            </a:r>
          </a:p>
        </p:txBody>
      </p:sp>
      <p:sp>
        <p:nvSpPr>
          <p:cNvPr id="856" name="Línea de conexión"/>
          <p:cNvSpPr/>
          <p:nvPr/>
        </p:nvSpPr>
        <p:spPr>
          <a:xfrm>
            <a:off x="13014250" y="8737471"/>
            <a:ext cx="1332175" cy="2567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642" h="21600" extrusionOk="0">
                <a:moveTo>
                  <a:pt x="0" y="21600"/>
                </a:moveTo>
                <a:cubicBezTo>
                  <a:pt x="18573" y="18323"/>
                  <a:pt x="21600" y="11123"/>
                  <a:pt x="9081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57" name="Línea de conexión"/>
          <p:cNvSpPr/>
          <p:nvPr/>
        </p:nvSpPr>
        <p:spPr>
          <a:xfrm>
            <a:off x="7057526" y="3215780"/>
            <a:ext cx="5610856" cy="2515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523" y="11683"/>
                  <a:pt x="13723" y="4483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846" name="Grupo"/>
          <p:cNvGrpSpPr/>
          <p:nvPr/>
        </p:nvGrpSpPr>
        <p:grpSpPr>
          <a:xfrm>
            <a:off x="11871930" y="3805629"/>
            <a:ext cx="2960969" cy="1211768"/>
            <a:chOff x="0" y="0"/>
            <a:chExt cx="2960967" cy="1211767"/>
          </a:xfrm>
        </p:grpSpPr>
        <p:sp>
          <p:nvSpPr>
            <p:cNvPr id="844" name="Rectángulo redondeado"/>
            <p:cNvSpPr/>
            <p:nvPr/>
          </p:nvSpPr>
          <p:spPr>
            <a:xfrm>
              <a:off x="0" y="0"/>
              <a:ext cx="2960968" cy="1211768"/>
            </a:xfrm>
            <a:prstGeom prst="roundRect">
              <a:avLst>
                <a:gd name="adj" fmla="val 19430"/>
              </a:avLst>
            </a:prstGeom>
            <a:solidFill>
              <a:srgbClr val="F0F0F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Almacenar registro local"/>
            <p:cNvSpPr txBox="1"/>
            <p:nvPr/>
          </p:nvSpPr>
          <p:spPr>
            <a:xfrm>
              <a:off x="175259" y="107937"/>
              <a:ext cx="2610450" cy="9958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Almacenar registro local</a:t>
              </a:r>
            </a:p>
          </p:txBody>
        </p:sp>
      </p:grpSp>
      <p:sp>
        <p:nvSpPr>
          <p:cNvPr id="858" name="Línea de conexión"/>
          <p:cNvSpPr/>
          <p:nvPr/>
        </p:nvSpPr>
        <p:spPr>
          <a:xfrm>
            <a:off x="13835418" y="5017289"/>
            <a:ext cx="215033" cy="1109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81" h="21600" extrusionOk="0">
                <a:moveTo>
                  <a:pt x="0" y="21600"/>
                </a:moveTo>
                <a:cubicBezTo>
                  <a:pt x="18758" y="13697"/>
                  <a:pt x="21600" y="6497"/>
                  <a:pt x="8525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rupo"/>
          <p:cNvGrpSpPr/>
          <p:nvPr/>
        </p:nvGrpSpPr>
        <p:grpSpPr>
          <a:xfrm>
            <a:off x="202712" y="140259"/>
            <a:ext cx="19548314" cy="5220470"/>
            <a:chOff x="0" y="892787"/>
            <a:chExt cx="19548313" cy="5220469"/>
          </a:xfrm>
        </p:grpSpPr>
        <p:sp>
          <p:nvSpPr>
            <p:cNvPr id="1000" name="Línea de conexión"/>
            <p:cNvSpPr/>
            <p:nvPr/>
          </p:nvSpPr>
          <p:spPr>
            <a:xfrm>
              <a:off x="8794936" y="2055137"/>
              <a:ext cx="1631117" cy="2034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14" h="21257" extrusionOk="0">
                  <a:moveTo>
                    <a:pt x="0" y="12"/>
                  </a:moveTo>
                  <a:cubicBezTo>
                    <a:pt x="16210" y="-343"/>
                    <a:pt x="21600" y="6739"/>
                    <a:pt x="16170" y="21257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384618"/>
                  <a:satOff val="3869"/>
                  <a:lumOff val="5802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61" name="Rectángulo redondeado"/>
            <p:cNvSpPr/>
            <p:nvPr/>
          </p:nvSpPr>
          <p:spPr>
            <a:xfrm>
              <a:off x="0" y="892787"/>
              <a:ext cx="5841826" cy="2335930"/>
            </a:xfrm>
            <a:prstGeom prst="roundRect">
              <a:avLst>
                <a:gd name="adj" fmla="val 6480"/>
              </a:avLst>
            </a:prstGeom>
            <a:noFill/>
            <a:ln w="889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2" name="Plataforma Hardware"/>
            <p:cNvSpPr txBox="1"/>
            <p:nvPr/>
          </p:nvSpPr>
          <p:spPr>
            <a:xfrm>
              <a:off x="258751" y="1069499"/>
              <a:ext cx="5324324" cy="6783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3600" b="1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Plataforma Hardware</a:t>
              </a:r>
            </a:p>
          </p:txBody>
        </p:sp>
        <p:sp>
          <p:nvSpPr>
            <p:cNvPr id="863" name="https:// … /deviceMessage"/>
            <p:cNvSpPr txBox="1"/>
            <p:nvPr/>
          </p:nvSpPr>
          <p:spPr>
            <a:xfrm>
              <a:off x="6667134" y="1346719"/>
              <a:ext cx="6214043" cy="564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/>
            <a:p>
              <a:pPr defTabSz="760677">
                <a:defRPr sz="2800" b="1">
                  <a:solidFill>
                    <a:schemeClr val="accent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</a:t>
              </a:r>
              <a:r>
                <a:rPr>
                  <a:solidFill>
                    <a:schemeClr val="accent6">
                      <a:alpha val="50000"/>
                    </a:schemeClr>
                  </a:solidFill>
                </a:rPr>
                <a:t> … /deviceMessage</a:t>
              </a:r>
            </a:p>
          </p:txBody>
        </p:sp>
        <p:sp>
          <p:nvSpPr>
            <p:cNvPr id="864" name="Rectángulo redondeado"/>
            <p:cNvSpPr/>
            <p:nvPr/>
          </p:nvSpPr>
          <p:spPr>
            <a:xfrm>
              <a:off x="13706487" y="892787"/>
              <a:ext cx="5841827" cy="2335930"/>
            </a:xfrm>
            <a:prstGeom prst="roundRect">
              <a:avLst>
                <a:gd name="adj" fmla="val 6480"/>
              </a:avLst>
            </a:prstGeom>
            <a:noFill/>
            <a:ln w="889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5" name="Sistema de gestión"/>
            <p:cNvSpPr txBox="1"/>
            <p:nvPr/>
          </p:nvSpPr>
          <p:spPr>
            <a:xfrm>
              <a:off x="13965239" y="1069499"/>
              <a:ext cx="5324324" cy="7164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3800" b="1">
                  <a:solidFill>
                    <a:schemeClr val="accent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Sistema de gestión</a:t>
              </a:r>
            </a:p>
          </p:txBody>
        </p:sp>
        <p:cxnSp>
          <p:nvCxnSpPr>
            <p:cNvPr id="866" name="Línea de conexión"/>
            <p:cNvCxnSpPr>
              <a:stCxn id="861" idx="0"/>
              <a:endCxn id="864" idx="0"/>
            </p:cNvCxnSpPr>
            <p:nvPr/>
          </p:nvCxnSpPr>
          <p:spPr>
            <a:xfrm>
              <a:off x="2920912" y="2060751"/>
              <a:ext cx="13706489" cy="1"/>
            </a:xfrm>
            <a:prstGeom prst="straightConnector1">
              <a:avLst/>
            </a:prstGeom>
            <a:ln w="635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</p:cxnSp>
        <p:sp>
          <p:nvSpPr>
            <p:cNvPr id="867" name="Rectángulo redondeado"/>
            <p:cNvSpPr/>
            <p:nvPr/>
          </p:nvSpPr>
          <p:spPr>
            <a:xfrm>
              <a:off x="7673520" y="4134208"/>
              <a:ext cx="4201273" cy="1979049"/>
            </a:xfrm>
            <a:prstGeom prst="roundRect">
              <a:avLst>
                <a:gd name="adj" fmla="val 6480"/>
              </a:avLst>
            </a:prstGeom>
            <a:noFill/>
            <a:ln w="88900" cap="flat">
              <a:solidFill>
                <a:schemeClr val="accent4">
                  <a:hueOff val="384618"/>
                  <a:satOff val="3869"/>
                  <a:lumOff val="5802"/>
                </a:schemeClr>
              </a:solidFill>
              <a:prstDash val="solid"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8" name="Eve"/>
            <p:cNvSpPr txBox="1"/>
            <p:nvPr/>
          </p:nvSpPr>
          <p:spPr>
            <a:xfrm>
              <a:off x="8146129" y="4765486"/>
              <a:ext cx="1500549" cy="7164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3800" b="1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Eve</a:t>
              </a:r>
            </a:p>
          </p:txBody>
        </p:sp>
        <p:sp>
          <p:nvSpPr>
            <p:cNvPr id="869" name="Datos"/>
            <p:cNvSpPr/>
            <p:nvPr/>
          </p:nvSpPr>
          <p:spPr>
            <a:xfrm>
              <a:off x="2171517" y="1915235"/>
              <a:ext cx="1498792" cy="948939"/>
            </a:xfrm>
            <a:prstGeom prst="roundRect">
              <a:avLst>
                <a:gd name="adj" fmla="val 24705"/>
              </a:avLst>
            </a:prstGeom>
            <a:solidFill>
              <a:srgbClr val="A6AAA9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Datos</a:t>
              </a:r>
            </a:p>
          </p:txBody>
        </p:sp>
        <p:sp>
          <p:nvSpPr>
            <p:cNvPr id="870" name="Datos"/>
            <p:cNvSpPr/>
            <p:nvPr/>
          </p:nvSpPr>
          <p:spPr>
            <a:xfrm>
              <a:off x="15878004" y="1915235"/>
              <a:ext cx="1498791" cy="948939"/>
            </a:xfrm>
            <a:prstGeom prst="roundRect">
              <a:avLst>
                <a:gd name="adj" fmla="val 24705"/>
              </a:avLst>
            </a:prstGeom>
            <a:solidFill>
              <a:srgbClr val="A6AAA9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Datos</a:t>
              </a:r>
            </a:p>
          </p:txBody>
        </p:sp>
        <p:sp>
          <p:nvSpPr>
            <p:cNvPr id="871" name="F&amp;h”U."/>
            <p:cNvSpPr/>
            <p:nvPr/>
          </p:nvSpPr>
          <p:spPr>
            <a:xfrm>
              <a:off x="9903393" y="4649263"/>
              <a:ext cx="1498791" cy="948939"/>
            </a:xfrm>
            <a:prstGeom prst="roundRect">
              <a:avLst>
                <a:gd name="adj" fmla="val 24705"/>
              </a:avLst>
            </a:prstGeom>
            <a:solidFill>
              <a:srgbClr val="A6AAA9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F&amp;h”U.</a:t>
              </a:r>
            </a:p>
          </p:txBody>
        </p:sp>
      </p:grpSp>
      <p:grpSp>
        <p:nvGrpSpPr>
          <p:cNvPr id="910" name="Grupo"/>
          <p:cNvGrpSpPr/>
          <p:nvPr/>
        </p:nvGrpSpPr>
        <p:grpSpPr>
          <a:xfrm>
            <a:off x="357008" y="6452889"/>
            <a:ext cx="19548315" cy="5437413"/>
            <a:chOff x="0" y="892786"/>
            <a:chExt cx="19548313" cy="5437411"/>
          </a:xfrm>
        </p:grpSpPr>
        <p:sp>
          <p:nvSpPr>
            <p:cNvPr id="873" name="Rectángulo redondeado"/>
            <p:cNvSpPr/>
            <p:nvPr/>
          </p:nvSpPr>
          <p:spPr>
            <a:xfrm>
              <a:off x="0" y="892786"/>
              <a:ext cx="5841826" cy="2335930"/>
            </a:xfrm>
            <a:prstGeom prst="roundRect">
              <a:avLst>
                <a:gd name="adj" fmla="val 6480"/>
              </a:avLst>
            </a:prstGeom>
            <a:noFill/>
            <a:ln w="889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4" name="Plataforma Hardware"/>
            <p:cNvSpPr txBox="1"/>
            <p:nvPr/>
          </p:nvSpPr>
          <p:spPr>
            <a:xfrm>
              <a:off x="258751" y="1069499"/>
              <a:ext cx="5324324" cy="6783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3600" b="1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Plataforma Hardware</a:t>
              </a:r>
            </a:p>
          </p:txBody>
        </p:sp>
        <p:sp>
          <p:nvSpPr>
            <p:cNvPr id="875" name="Rectángulo redondeado"/>
            <p:cNvSpPr/>
            <p:nvPr/>
          </p:nvSpPr>
          <p:spPr>
            <a:xfrm>
              <a:off x="7673520" y="4134208"/>
              <a:ext cx="4201273" cy="1979049"/>
            </a:xfrm>
            <a:prstGeom prst="roundRect">
              <a:avLst>
                <a:gd name="adj" fmla="val 6480"/>
              </a:avLst>
            </a:prstGeom>
            <a:noFill/>
            <a:ln w="88900" cap="flat">
              <a:solidFill>
                <a:schemeClr val="accent4">
                  <a:hueOff val="384618"/>
                  <a:satOff val="3869"/>
                  <a:lumOff val="5802"/>
                </a:schemeClr>
              </a:solidFill>
              <a:prstDash val="solid"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6" name="Mallet"/>
            <p:cNvSpPr txBox="1"/>
            <p:nvPr/>
          </p:nvSpPr>
          <p:spPr>
            <a:xfrm>
              <a:off x="8146129" y="4765486"/>
              <a:ext cx="1500549" cy="7164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3800" b="1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Mallet</a:t>
              </a:r>
            </a:p>
          </p:txBody>
        </p:sp>
        <p:sp>
          <p:nvSpPr>
            <p:cNvPr id="877" name="Rectángulo redondeado"/>
            <p:cNvSpPr/>
            <p:nvPr/>
          </p:nvSpPr>
          <p:spPr>
            <a:xfrm>
              <a:off x="13706487" y="892786"/>
              <a:ext cx="5841827" cy="5437413"/>
            </a:xfrm>
            <a:prstGeom prst="roundRect">
              <a:avLst>
                <a:gd name="adj" fmla="val 2784"/>
              </a:avLst>
            </a:prstGeom>
            <a:noFill/>
            <a:ln w="889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8" name="Sistema de gestión"/>
            <p:cNvSpPr txBox="1"/>
            <p:nvPr/>
          </p:nvSpPr>
          <p:spPr>
            <a:xfrm>
              <a:off x="13965239" y="1069499"/>
              <a:ext cx="5324324" cy="7164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3800" b="1">
                  <a:solidFill>
                    <a:schemeClr val="accent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Sistema de gestión</a:t>
              </a:r>
            </a:p>
          </p:txBody>
        </p:sp>
        <p:sp>
          <p:nvSpPr>
            <p:cNvPr id="1001" name="Línea de conexión"/>
            <p:cNvSpPr/>
            <p:nvPr/>
          </p:nvSpPr>
          <p:spPr>
            <a:xfrm>
              <a:off x="10409551" y="2059531"/>
              <a:ext cx="449818" cy="1891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00" h="21600" extrusionOk="0">
                  <a:moveTo>
                    <a:pt x="16600" y="0"/>
                  </a:moveTo>
                  <a:cubicBezTo>
                    <a:pt x="-2097" y="56"/>
                    <a:pt x="-5000" y="7256"/>
                    <a:pt x="7892" y="21600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384618"/>
                  <a:satOff val="3869"/>
                  <a:lumOff val="5802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002" name="Línea de conexión"/>
            <p:cNvSpPr/>
            <p:nvPr/>
          </p:nvSpPr>
          <p:spPr>
            <a:xfrm>
              <a:off x="8791761" y="2060362"/>
              <a:ext cx="422676" cy="1890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702" h="21600" extrusionOk="0">
                  <a:moveTo>
                    <a:pt x="0" y="0"/>
                  </a:moveTo>
                  <a:cubicBezTo>
                    <a:pt x="18408" y="77"/>
                    <a:pt x="21600" y="7277"/>
                    <a:pt x="9575" y="21600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384618"/>
                  <a:satOff val="3869"/>
                  <a:lumOff val="5802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81" name="Línea"/>
            <p:cNvSpPr/>
            <p:nvPr/>
          </p:nvSpPr>
          <p:spPr>
            <a:xfrm>
              <a:off x="5900041" y="2060751"/>
              <a:ext cx="2913215" cy="1"/>
            </a:xfrm>
            <a:prstGeom prst="line">
              <a:avLst/>
            </a:prstGeom>
            <a:noFill/>
            <a:ln w="635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882" name="Línea"/>
            <p:cNvSpPr/>
            <p:nvPr/>
          </p:nvSpPr>
          <p:spPr>
            <a:xfrm>
              <a:off x="10833911" y="2060751"/>
              <a:ext cx="2792939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384618"/>
                  <a:satOff val="3869"/>
                  <a:lumOff val="5802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grpSp>
          <p:nvGrpSpPr>
            <p:cNvPr id="888" name="Grupo"/>
            <p:cNvGrpSpPr/>
            <p:nvPr/>
          </p:nvGrpSpPr>
          <p:grpSpPr>
            <a:xfrm>
              <a:off x="2177403" y="1760140"/>
              <a:ext cx="1498791" cy="1259126"/>
              <a:chOff x="55275" y="0"/>
              <a:chExt cx="1498790" cy="1259124"/>
            </a:xfrm>
          </p:grpSpPr>
          <p:sp>
            <p:nvSpPr>
              <p:cNvPr id="883" name="Rectángulo redondeado"/>
              <p:cNvSpPr/>
              <p:nvPr/>
            </p:nvSpPr>
            <p:spPr>
              <a:xfrm>
                <a:off x="55275" y="0"/>
                <a:ext cx="1498792" cy="716055"/>
              </a:xfrm>
              <a:prstGeom prst="roundRect">
                <a:avLst>
                  <a:gd name="adj" fmla="val 32740"/>
                </a:avLst>
              </a:prstGeom>
              <a:solidFill>
                <a:srgbClr val="A6AAA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4" name="Rectángulo redondeado"/>
              <p:cNvSpPr/>
              <p:nvPr/>
            </p:nvSpPr>
            <p:spPr>
              <a:xfrm>
                <a:off x="55275" y="784896"/>
                <a:ext cx="1498792" cy="474229"/>
              </a:xfrm>
              <a:prstGeom prst="roundRect">
                <a:avLst>
                  <a:gd name="adj" fmla="val 49435"/>
                </a:avLst>
              </a:prstGeom>
              <a:solidFill>
                <a:schemeClr val="accent6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19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5" name="Rectángulo"/>
              <p:cNvSpPr/>
              <p:nvPr/>
            </p:nvSpPr>
            <p:spPr>
              <a:xfrm>
                <a:off x="55275" y="768298"/>
                <a:ext cx="1498792" cy="259081"/>
              </a:xfrm>
              <a:prstGeom prst="rect">
                <a:avLst/>
              </a:prstGeom>
              <a:solidFill>
                <a:schemeClr val="accent6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86" name="Rectángulo"/>
              <p:cNvSpPr/>
              <p:nvPr/>
            </p:nvSpPr>
            <p:spPr>
              <a:xfrm>
                <a:off x="55275" y="452540"/>
                <a:ext cx="1498792" cy="324873"/>
              </a:xfrm>
              <a:prstGeom prst="rect">
                <a:avLst/>
              </a:prstGeom>
              <a:solidFill>
                <a:srgbClr val="A6AAA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87" name="60 dBA"/>
              <p:cNvSpPr txBox="1"/>
              <p:nvPr/>
            </p:nvSpPr>
            <p:spPr>
              <a:xfrm>
                <a:off x="118541" y="225073"/>
                <a:ext cx="1360489" cy="66595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148828" tIns="148828" rIns="148828" bIns="148828" numCol="1" anchor="ctr">
                <a:spAutoFit/>
              </a:bodyPr>
              <a:lstStyle>
                <a:lvl1pPr defTabSz="760677"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60 dBA</a:t>
                </a:r>
              </a:p>
            </p:txBody>
          </p:sp>
        </p:grpSp>
        <p:grpSp>
          <p:nvGrpSpPr>
            <p:cNvPr id="894" name="Grupo"/>
            <p:cNvGrpSpPr/>
            <p:nvPr/>
          </p:nvGrpSpPr>
          <p:grpSpPr>
            <a:xfrm>
              <a:off x="10002002" y="4494170"/>
              <a:ext cx="1498792" cy="1259125"/>
              <a:chOff x="55275" y="0"/>
              <a:chExt cx="1498790" cy="1259124"/>
            </a:xfrm>
          </p:grpSpPr>
          <p:sp>
            <p:nvSpPr>
              <p:cNvPr id="889" name="Rectángulo redondeado"/>
              <p:cNvSpPr/>
              <p:nvPr/>
            </p:nvSpPr>
            <p:spPr>
              <a:xfrm>
                <a:off x="55275" y="0"/>
                <a:ext cx="1498792" cy="716055"/>
              </a:xfrm>
              <a:prstGeom prst="roundRect">
                <a:avLst>
                  <a:gd name="adj" fmla="val 32740"/>
                </a:avLst>
              </a:prstGeom>
              <a:solidFill>
                <a:schemeClr val="accent4">
                  <a:hueOff val="384618"/>
                  <a:satOff val="3869"/>
                  <a:lumOff val="5802"/>
                </a:scheme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0" name="Rectángulo redondeado"/>
              <p:cNvSpPr/>
              <p:nvPr/>
            </p:nvSpPr>
            <p:spPr>
              <a:xfrm>
                <a:off x="55275" y="784896"/>
                <a:ext cx="1498792" cy="474229"/>
              </a:xfrm>
              <a:prstGeom prst="roundRect">
                <a:avLst>
                  <a:gd name="adj" fmla="val 49435"/>
                </a:avLst>
              </a:prstGeom>
              <a:solidFill>
                <a:schemeClr val="accent6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19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1" name="Rectángulo"/>
              <p:cNvSpPr/>
              <p:nvPr/>
            </p:nvSpPr>
            <p:spPr>
              <a:xfrm>
                <a:off x="55275" y="768298"/>
                <a:ext cx="1498792" cy="259081"/>
              </a:xfrm>
              <a:prstGeom prst="rect">
                <a:avLst/>
              </a:prstGeom>
              <a:solidFill>
                <a:schemeClr val="accent6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92" name="Rectángulo"/>
              <p:cNvSpPr/>
              <p:nvPr/>
            </p:nvSpPr>
            <p:spPr>
              <a:xfrm>
                <a:off x="55275" y="452540"/>
                <a:ext cx="1498792" cy="324873"/>
              </a:xfrm>
              <a:prstGeom prst="rect">
                <a:avLst/>
              </a:prstGeom>
              <a:solidFill>
                <a:schemeClr val="accent4">
                  <a:hueOff val="384618"/>
                  <a:satOff val="3869"/>
                  <a:lumOff val="5802"/>
                </a:scheme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93" name="98 dBA"/>
              <p:cNvSpPr txBox="1"/>
              <p:nvPr/>
            </p:nvSpPr>
            <p:spPr>
              <a:xfrm>
                <a:off x="118541" y="225073"/>
                <a:ext cx="1360489" cy="66595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148828" tIns="148828" rIns="148828" bIns="148828" numCol="1" anchor="ctr">
                <a:spAutoFit/>
              </a:bodyPr>
              <a:lstStyle>
                <a:lvl1pPr defTabSz="760677"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98 dBA</a:t>
                </a:r>
              </a:p>
            </p:txBody>
          </p:sp>
        </p:grpSp>
        <p:sp>
          <p:nvSpPr>
            <p:cNvPr id="895" name="Signature"/>
            <p:cNvSpPr/>
            <p:nvPr/>
          </p:nvSpPr>
          <p:spPr>
            <a:xfrm>
              <a:off x="17517312" y="2248493"/>
              <a:ext cx="1498791" cy="564093"/>
            </a:xfrm>
            <a:prstGeom prst="roundRect">
              <a:avLst>
                <a:gd name="adj" fmla="val 41560"/>
              </a:avLst>
            </a:prstGeom>
            <a:solidFill>
              <a:schemeClr val="accent6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1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Signature</a:t>
              </a:r>
            </a:p>
          </p:txBody>
        </p:sp>
        <p:sp>
          <p:nvSpPr>
            <p:cNvPr id="896" name="SHA256"/>
            <p:cNvSpPr/>
            <p:nvPr/>
          </p:nvSpPr>
          <p:spPr>
            <a:xfrm>
              <a:off x="17517312" y="3641823"/>
              <a:ext cx="1498791" cy="564092"/>
            </a:xfrm>
            <a:prstGeom prst="roundRect">
              <a:avLst>
                <a:gd name="adj" fmla="val 41560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3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SHA256</a:t>
              </a:r>
            </a:p>
          </p:txBody>
        </p:sp>
        <p:sp>
          <p:nvSpPr>
            <p:cNvPr id="897" name="Línea"/>
            <p:cNvSpPr/>
            <p:nvPr/>
          </p:nvSpPr>
          <p:spPr>
            <a:xfrm>
              <a:off x="15925736" y="2530540"/>
              <a:ext cx="1500549" cy="1"/>
            </a:xfrm>
            <a:prstGeom prst="line">
              <a:avLst/>
            </a:prstGeom>
            <a:noFill/>
            <a:ln w="63500" cap="flat">
              <a:solidFill>
                <a:schemeClr val="accent6"/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898" name="SHA256"/>
            <p:cNvSpPr/>
            <p:nvPr/>
          </p:nvSpPr>
          <p:spPr>
            <a:xfrm>
              <a:off x="14238698" y="5361503"/>
              <a:ext cx="1498791" cy="564092"/>
            </a:xfrm>
            <a:prstGeom prst="roundRect">
              <a:avLst>
                <a:gd name="adj" fmla="val 41560"/>
              </a:avLst>
            </a:prstGeom>
            <a:noFill/>
            <a:ln w="25400" cap="flat">
              <a:solidFill>
                <a:schemeClr val="accent4">
                  <a:hueOff val="384618"/>
                  <a:satOff val="3869"/>
                  <a:lumOff val="580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300" b="1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SHA256</a:t>
              </a:r>
            </a:p>
          </p:txBody>
        </p:sp>
        <p:sp>
          <p:nvSpPr>
            <p:cNvPr id="899" name="Línea"/>
            <p:cNvSpPr/>
            <p:nvPr/>
          </p:nvSpPr>
          <p:spPr>
            <a:xfrm>
              <a:off x="14988093" y="3314994"/>
              <a:ext cx="1" cy="187798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384618"/>
                  <a:satOff val="3869"/>
                  <a:lumOff val="5802"/>
                </a:schemeClr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900" name="Línea"/>
            <p:cNvSpPr/>
            <p:nvPr/>
          </p:nvSpPr>
          <p:spPr>
            <a:xfrm>
              <a:off x="18266707" y="4302056"/>
              <a:ext cx="1" cy="672436"/>
            </a:xfrm>
            <a:prstGeom prst="line">
              <a:avLst/>
            </a:prstGeom>
            <a:noFill/>
            <a:ln w="63500" cap="flat">
              <a:solidFill>
                <a:schemeClr val="accent1">
                  <a:satOff val="-3355"/>
                  <a:lumOff val="26614"/>
                </a:schemeClr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901" name="✖︎…"/>
            <p:cNvSpPr txBox="1"/>
            <p:nvPr/>
          </p:nvSpPr>
          <p:spPr>
            <a:xfrm>
              <a:off x="17504612" y="5012121"/>
              <a:ext cx="1524191" cy="12628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spAutoFit/>
            </a:bodyPr>
            <a:lstStyle/>
            <a:p>
              <a:pPr defTabSz="760677">
                <a:defRPr sz="4100">
                  <a:solidFill>
                    <a:schemeClr val="accent5"/>
                  </a:solidFill>
                  <a:latin typeface="Arial Unicode MS"/>
                  <a:ea typeface="Arial Unicode MS"/>
                  <a:cs typeface="Arial Unicode MS"/>
                  <a:sym typeface="Arial Unicode MS"/>
                </a:defRPr>
              </a:pPr>
              <a:r>
                <a:rPr>
                  <a:latin typeface="Zapf Dingbats"/>
                  <a:ea typeface="Zapf Dingbats"/>
                  <a:cs typeface="Zapf Dingbats"/>
                  <a:sym typeface="Zapf Dingbats"/>
                </a:rPr>
                <a:t>✖︎</a:t>
              </a:r>
            </a:p>
            <a:p>
              <a:pPr defTabSz="760677">
                <a:defRPr sz="30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Error</a:t>
              </a:r>
            </a:p>
          </p:txBody>
        </p:sp>
        <p:grpSp>
          <p:nvGrpSpPr>
            <p:cNvPr id="907" name="Grupo"/>
            <p:cNvGrpSpPr/>
            <p:nvPr/>
          </p:nvGrpSpPr>
          <p:grpSpPr>
            <a:xfrm>
              <a:off x="14238699" y="1900977"/>
              <a:ext cx="1498792" cy="1259126"/>
              <a:chOff x="55275" y="0"/>
              <a:chExt cx="1498790" cy="1259124"/>
            </a:xfrm>
          </p:grpSpPr>
          <p:sp>
            <p:nvSpPr>
              <p:cNvPr id="902" name="Rectángulo redondeado"/>
              <p:cNvSpPr/>
              <p:nvPr/>
            </p:nvSpPr>
            <p:spPr>
              <a:xfrm>
                <a:off x="55275" y="0"/>
                <a:ext cx="1498792" cy="716055"/>
              </a:xfrm>
              <a:prstGeom prst="roundRect">
                <a:avLst>
                  <a:gd name="adj" fmla="val 32740"/>
                </a:avLst>
              </a:prstGeom>
              <a:solidFill>
                <a:schemeClr val="accent4">
                  <a:hueOff val="384618"/>
                  <a:satOff val="3869"/>
                  <a:lumOff val="5802"/>
                </a:scheme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03" name="Rectángulo redondeado"/>
              <p:cNvSpPr/>
              <p:nvPr/>
            </p:nvSpPr>
            <p:spPr>
              <a:xfrm>
                <a:off x="55275" y="784896"/>
                <a:ext cx="1498792" cy="474229"/>
              </a:xfrm>
              <a:prstGeom prst="roundRect">
                <a:avLst>
                  <a:gd name="adj" fmla="val 49435"/>
                </a:avLst>
              </a:prstGeom>
              <a:solidFill>
                <a:schemeClr val="accent6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19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04" name="Rectángulo"/>
              <p:cNvSpPr/>
              <p:nvPr/>
            </p:nvSpPr>
            <p:spPr>
              <a:xfrm>
                <a:off x="55275" y="768298"/>
                <a:ext cx="1498792" cy="259081"/>
              </a:xfrm>
              <a:prstGeom prst="rect">
                <a:avLst/>
              </a:prstGeom>
              <a:solidFill>
                <a:schemeClr val="accent6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05" name="Rectángulo"/>
              <p:cNvSpPr/>
              <p:nvPr/>
            </p:nvSpPr>
            <p:spPr>
              <a:xfrm>
                <a:off x="55275" y="452540"/>
                <a:ext cx="1498792" cy="324873"/>
              </a:xfrm>
              <a:prstGeom prst="rect">
                <a:avLst/>
              </a:prstGeom>
              <a:solidFill>
                <a:schemeClr val="accent4">
                  <a:hueOff val="384618"/>
                  <a:satOff val="3869"/>
                  <a:lumOff val="5802"/>
                </a:scheme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06" name="98 dBA"/>
              <p:cNvSpPr txBox="1"/>
              <p:nvPr/>
            </p:nvSpPr>
            <p:spPr>
              <a:xfrm>
                <a:off x="118541" y="225073"/>
                <a:ext cx="1360489" cy="66595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148828" tIns="148828" rIns="148828" bIns="148828" numCol="1" anchor="ctr">
                <a:spAutoFit/>
              </a:bodyPr>
              <a:lstStyle>
                <a:lvl1pPr defTabSz="760677"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98 dBA</a:t>
                </a:r>
              </a:p>
            </p:txBody>
          </p:sp>
        </p:grpSp>
        <p:sp>
          <p:nvSpPr>
            <p:cNvPr id="908" name="Línea"/>
            <p:cNvSpPr/>
            <p:nvPr/>
          </p:nvSpPr>
          <p:spPr>
            <a:xfrm>
              <a:off x="18266707" y="2899171"/>
              <a:ext cx="1" cy="672437"/>
            </a:xfrm>
            <a:prstGeom prst="line">
              <a:avLst/>
            </a:prstGeom>
            <a:noFill/>
            <a:ln w="635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909" name="Línea"/>
            <p:cNvSpPr/>
            <p:nvPr/>
          </p:nvSpPr>
          <p:spPr>
            <a:xfrm>
              <a:off x="15828615" y="5643549"/>
              <a:ext cx="1597571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384618"/>
                  <a:satOff val="3869"/>
                  <a:lumOff val="5802"/>
                </a:schemeClr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</p:grpSp>
      <p:grpSp>
        <p:nvGrpSpPr>
          <p:cNvPr id="939" name="Grupo"/>
          <p:cNvGrpSpPr/>
          <p:nvPr/>
        </p:nvGrpSpPr>
        <p:grpSpPr>
          <a:xfrm>
            <a:off x="357008" y="12547627"/>
            <a:ext cx="19548315" cy="5437413"/>
            <a:chOff x="0" y="0"/>
            <a:chExt cx="19548313" cy="5437411"/>
          </a:xfrm>
        </p:grpSpPr>
        <p:sp>
          <p:nvSpPr>
            <p:cNvPr id="911" name="Rectángulo redondeado"/>
            <p:cNvSpPr/>
            <p:nvPr/>
          </p:nvSpPr>
          <p:spPr>
            <a:xfrm>
              <a:off x="0" y="0"/>
              <a:ext cx="5841826" cy="2335929"/>
            </a:xfrm>
            <a:prstGeom prst="roundRect">
              <a:avLst>
                <a:gd name="adj" fmla="val 6480"/>
              </a:avLst>
            </a:prstGeom>
            <a:noFill/>
            <a:ln w="889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2" name="Plataforma Hardware…"/>
            <p:cNvSpPr txBox="1"/>
            <p:nvPr/>
          </p:nvSpPr>
          <p:spPr>
            <a:xfrm>
              <a:off x="258751" y="625568"/>
              <a:ext cx="5324324" cy="10847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/>
            <a:p>
              <a:pPr defTabSz="760677">
                <a:defRPr sz="3600" b="1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Plataforma Hardware</a:t>
              </a:r>
            </a:p>
            <a:p>
              <a:pPr defTabSz="760677">
                <a:defRPr sz="2700" b="1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Número de serie: SN01</a:t>
              </a:r>
            </a:p>
          </p:txBody>
        </p:sp>
        <p:sp>
          <p:nvSpPr>
            <p:cNvPr id="913" name="Rectángulo redondeado"/>
            <p:cNvSpPr/>
            <p:nvPr/>
          </p:nvSpPr>
          <p:spPr>
            <a:xfrm>
              <a:off x="820277" y="3355058"/>
              <a:ext cx="4201272" cy="1979049"/>
            </a:xfrm>
            <a:prstGeom prst="roundRect">
              <a:avLst>
                <a:gd name="adj" fmla="val 6480"/>
              </a:avLst>
            </a:prstGeom>
            <a:noFill/>
            <a:ln w="88900" cap="flat">
              <a:solidFill>
                <a:schemeClr val="accent4">
                  <a:hueOff val="384618"/>
                  <a:satOff val="3869"/>
                  <a:lumOff val="5802"/>
                </a:schemeClr>
              </a:solidFill>
              <a:prstDash val="solid"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4" name="Mallet"/>
            <p:cNvSpPr txBox="1"/>
            <p:nvPr/>
          </p:nvSpPr>
          <p:spPr>
            <a:xfrm>
              <a:off x="1292885" y="3986337"/>
              <a:ext cx="1500549" cy="7164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3800" b="1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Mallet</a:t>
              </a:r>
            </a:p>
          </p:txBody>
        </p:sp>
        <p:sp>
          <p:nvSpPr>
            <p:cNvPr id="915" name="Rectángulo redondeado"/>
            <p:cNvSpPr/>
            <p:nvPr/>
          </p:nvSpPr>
          <p:spPr>
            <a:xfrm>
              <a:off x="13706487" y="0"/>
              <a:ext cx="5841827" cy="5437412"/>
            </a:xfrm>
            <a:prstGeom prst="roundRect">
              <a:avLst>
                <a:gd name="adj" fmla="val 2784"/>
              </a:avLst>
            </a:prstGeom>
            <a:noFill/>
            <a:ln w="889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6" name="Sistema de gestión"/>
            <p:cNvSpPr txBox="1"/>
            <p:nvPr/>
          </p:nvSpPr>
          <p:spPr>
            <a:xfrm>
              <a:off x="13965239" y="176712"/>
              <a:ext cx="5324324" cy="7164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3800" b="1">
                  <a:solidFill>
                    <a:schemeClr val="accent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Sistema de gestión</a:t>
              </a:r>
            </a:p>
          </p:txBody>
        </p:sp>
        <p:sp>
          <p:nvSpPr>
            <p:cNvPr id="917" name="Signature"/>
            <p:cNvSpPr/>
            <p:nvPr/>
          </p:nvSpPr>
          <p:spPr>
            <a:xfrm>
              <a:off x="17517312" y="1355706"/>
              <a:ext cx="1498791" cy="564093"/>
            </a:xfrm>
            <a:prstGeom prst="roundRect">
              <a:avLst>
                <a:gd name="adj" fmla="val 41560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1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Signature</a:t>
              </a:r>
            </a:p>
          </p:txBody>
        </p:sp>
        <p:sp>
          <p:nvSpPr>
            <p:cNvPr id="918" name="d8¿W:"/>
            <p:cNvSpPr/>
            <p:nvPr/>
          </p:nvSpPr>
          <p:spPr>
            <a:xfrm>
              <a:off x="17517312" y="2749035"/>
              <a:ext cx="1498791" cy="564092"/>
            </a:xfrm>
            <a:prstGeom prst="roundRect">
              <a:avLst>
                <a:gd name="adj" fmla="val 41560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3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d8¿W:</a:t>
              </a:r>
            </a:p>
          </p:txBody>
        </p:sp>
        <p:sp>
          <p:nvSpPr>
            <p:cNvPr id="919" name="Línea"/>
            <p:cNvSpPr/>
            <p:nvPr/>
          </p:nvSpPr>
          <p:spPr>
            <a:xfrm>
              <a:off x="15925736" y="1637752"/>
              <a:ext cx="1500549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384618"/>
                  <a:satOff val="3869"/>
                  <a:lumOff val="5802"/>
                </a:schemeClr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920" name="SHA256"/>
            <p:cNvSpPr/>
            <p:nvPr/>
          </p:nvSpPr>
          <p:spPr>
            <a:xfrm>
              <a:off x="14238698" y="4468716"/>
              <a:ext cx="1498791" cy="564093"/>
            </a:xfrm>
            <a:prstGeom prst="roundRect">
              <a:avLst>
                <a:gd name="adj" fmla="val 41560"/>
              </a:avLst>
            </a:prstGeom>
            <a:noFill/>
            <a:ln w="254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300" b="1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SHA256</a:t>
              </a:r>
            </a:p>
          </p:txBody>
        </p:sp>
        <p:sp>
          <p:nvSpPr>
            <p:cNvPr id="921" name="Línea"/>
            <p:cNvSpPr/>
            <p:nvPr/>
          </p:nvSpPr>
          <p:spPr>
            <a:xfrm>
              <a:off x="14988093" y="2422207"/>
              <a:ext cx="1" cy="1877981"/>
            </a:xfrm>
            <a:prstGeom prst="line">
              <a:avLst/>
            </a:prstGeom>
            <a:noFill/>
            <a:ln w="63500" cap="flat">
              <a:solidFill>
                <a:srgbClr val="A6AAA9"/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922" name="Línea"/>
            <p:cNvSpPr/>
            <p:nvPr/>
          </p:nvSpPr>
          <p:spPr>
            <a:xfrm>
              <a:off x="18266707" y="3409268"/>
              <a:ext cx="1" cy="672436"/>
            </a:xfrm>
            <a:prstGeom prst="line">
              <a:avLst/>
            </a:prstGeom>
            <a:noFill/>
            <a:ln w="63500" cap="flat">
              <a:solidFill>
                <a:schemeClr val="accent1">
                  <a:satOff val="-3355"/>
                  <a:lumOff val="26614"/>
                </a:schemeClr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923" name="✖︎…"/>
            <p:cNvSpPr txBox="1"/>
            <p:nvPr/>
          </p:nvSpPr>
          <p:spPr>
            <a:xfrm>
              <a:off x="17504612" y="4119334"/>
              <a:ext cx="1524191" cy="12628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spAutoFit/>
            </a:bodyPr>
            <a:lstStyle/>
            <a:p>
              <a:pPr defTabSz="760677">
                <a:defRPr sz="4100">
                  <a:solidFill>
                    <a:schemeClr val="accent5"/>
                  </a:solidFill>
                  <a:latin typeface="Arial Unicode MS"/>
                  <a:ea typeface="Arial Unicode MS"/>
                  <a:cs typeface="Arial Unicode MS"/>
                  <a:sym typeface="Arial Unicode MS"/>
                </a:defRPr>
              </a:pPr>
              <a:r>
                <a:rPr>
                  <a:latin typeface="Zapf Dingbats"/>
                  <a:ea typeface="Zapf Dingbats"/>
                  <a:cs typeface="Zapf Dingbats"/>
                  <a:sym typeface="Zapf Dingbats"/>
                </a:rPr>
                <a:t>✖︎</a:t>
              </a:r>
            </a:p>
            <a:p>
              <a:pPr defTabSz="760677">
                <a:defRPr sz="30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Error</a:t>
              </a:r>
            </a:p>
          </p:txBody>
        </p:sp>
        <p:sp>
          <p:nvSpPr>
            <p:cNvPr id="924" name="Línea"/>
            <p:cNvSpPr/>
            <p:nvPr/>
          </p:nvSpPr>
          <p:spPr>
            <a:xfrm>
              <a:off x="18266707" y="2006384"/>
              <a:ext cx="1" cy="672437"/>
            </a:xfrm>
            <a:prstGeom prst="line">
              <a:avLst/>
            </a:prstGeom>
            <a:noFill/>
            <a:ln w="635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925" name="Línea"/>
            <p:cNvSpPr/>
            <p:nvPr/>
          </p:nvSpPr>
          <p:spPr>
            <a:xfrm>
              <a:off x="15828615" y="4750762"/>
              <a:ext cx="1597571" cy="1"/>
            </a:xfrm>
            <a:prstGeom prst="line">
              <a:avLst/>
            </a:prstGeom>
            <a:noFill/>
            <a:ln w="63500" cap="flat">
              <a:solidFill>
                <a:schemeClr val="accent1">
                  <a:satOff val="-3355"/>
                  <a:lumOff val="26614"/>
                </a:schemeClr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grpSp>
          <p:nvGrpSpPr>
            <p:cNvPr id="931" name="Grupo"/>
            <p:cNvGrpSpPr/>
            <p:nvPr/>
          </p:nvGrpSpPr>
          <p:grpSpPr>
            <a:xfrm>
              <a:off x="3128838" y="3715019"/>
              <a:ext cx="1498791" cy="1259126"/>
              <a:chOff x="55275" y="0"/>
              <a:chExt cx="1498790" cy="1259124"/>
            </a:xfrm>
          </p:grpSpPr>
          <p:sp>
            <p:nvSpPr>
              <p:cNvPr id="926" name="Rectángulo redondeado"/>
              <p:cNvSpPr/>
              <p:nvPr/>
            </p:nvSpPr>
            <p:spPr>
              <a:xfrm>
                <a:off x="55275" y="0"/>
                <a:ext cx="1498792" cy="716055"/>
              </a:xfrm>
              <a:prstGeom prst="roundRect">
                <a:avLst>
                  <a:gd name="adj" fmla="val 32740"/>
                </a:avLst>
              </a:prstGeom>
              <a:solidFill>
                <a:srgbClr val="A6AAA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7" name="Rectángulo redondeado"/>
              <p:cNvSpPr/>
              <p:nvPr/>
            </p:nvSpPr>
            <p:spPr>
              <a:xfrm>
                <a:off x="55275" y="784896"/>
                <a:ext cx="1498792" cy="474229"/>
              </a:xfrm>
              <a:prstGeom prst="roundRect">
                <a:avLst>
                  <a:gd name="adj" fmla="val 49435"/>
                </a:avLst>
              </a:prstGeom>
              <a:solidFill>
                <a:schemeClr val="accent4">
                  <a:hueOff val="384618"/>
                  <a:satOff val="3869"/>
                  <a:lumOff val="5802"/>
                </a:scheme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19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8" name="Rectángulo"/>
              <p:cNvSpPr/>
              <p:nvPr/>
            </p:nvSpPr>
            <p:spPr>
              <a:xfrm>
                <a:off x="55275" y="768298"/>
                <a:ext cx="1498792" cy="259081"/>
              </a:xfrm>
              <a:prstGeom prst="rect">
                <a:avLst/>
              </a:prstGeom>
              <a:solidFill>
                <a:schemeClr val="accent4">
                  <a:hueOff val="384618"/>
                  <a:satOff val="3869"/>
                  <a:lumOff val="5802"/>
                </a:scheme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29" name="Rectángulo"/>
              <p:cNvSpPr/>
              <p:nvPr/>
            </p:nvSpPr>
            <p:spPr>
              <a:xfrm>
                <a:off x="55275" y="452540"/>
                <a:ext cx="1498792" cy="324873"/>
              </a:xfrm>
              <a:prstGeom prst="rect">
                <a:avLst/>
              </a:prstGeom>
              <a:solidFill>
                <a:srgbClr val="A6AAA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30" name="SN01"/>
              <p:cNvSpPr txBox="1"/>
              <p:nvPr/>
            </p:nvSpPr>
            <p:spPr>
              <a:xfrm>
                <a:off x="262383" y="225073"/>
                <a:ext cx="1072804" cy="66595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148828" tIns="148828" rIns="148828" bIns="148828" numCol="1" anchor="ctr">
                <a:spAutoFit/>
              </a:bodyPr>
              <a:lstStyle>
                <a:lvl1pPr defTabSz="760677"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SN01</a:t>
                </a:r>
              </a:p>
            </p:txBody>
          </p:sp>
        </p:grpSp>
        <p:grpSp>
          <p:nvGrpSpPr>
            <p:cNvPr id="937" name="Grupo"/>
            <p:cNvGrpSpPr/>
            <p:nvPr/>
          </p:nvGrpSpPr>
          <p:grpSpPr>
            <a:xfrm>
              <a:off x="14238698" y="1008191"/>
              <a:ext cx="1498791" cy="1259125"/>
              <a:chOff x="55275" y="0"/>
              <a:chExt cx="1498790" cy="1259124"/>
            </a:xfrm>
          </p:grpSpPr>
          <p:sp>
            <p:nvSpPr>
              <p:cNvPr id="932" name="Rectángulo redondeado"/>
              <p:cNvSpPr/>
              <p:nvPr/>
            </p:nvSpPr>
            <p:spPr>
              <a:xfrm>
                <a:off x="55275" y="0"/>
                <a:ext cx="1498792" cy="716055"/>
              </a:xfrm>
              <a:prstGeom prst="roundRect">
                <a:avLst>
                  <a:gd name="adj" fmla="val 32740"/>
                </a:avLst>
              </a:prstGeom>
              <a:solidFill>
                <a:srgbClr val="A6AAA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33" name="Rectángulo redondeado"/>
              <p:cNvSpPr/>
              <p:nvPr/>
            </p:nvSpPr>
            <p:spPr>
              <a:xfrm>
                <a:off x="55275" y="784896"/>
                <a:ext cx="1498792" cy="474229"/>
              </a:xfrm>
              <a:prstGeom prst="roundRect">
                <a:avLst>
                  <a:gd name="adj" fmla="val 49435"/>
                </a:avLst>
              </a:prstGeom>
              <a:solidFill>
                <a:schemeClr val="accent4">
                  <a:hueOff val="384618"/>
                  <a:satOff val="3869"/>
                  <a:lumOff val="5802"/>
                </a:scheme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19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34" name="Rectángulo"/>
              <p:cNvSpPr/>
              <p:nvPr/>
            </p:nvSpPr>
            <p:spPr>
              <a:xfrm>
                <a:off x="55275" y="768298"/>
                <a:ext cx="1498792" cy="259081"/>
              </a:xfrm>
              <a:prstGeom prst="rect">
                <a:avLst/>
              </a:prstGeom>
              <a:solidFill>
                <a:schemeClr val="accent4">
                  <a:hueOff val="384618"/>
                  <a:satOff val="3869"/>
                  <a:lumOff val="5802"/>
                </a:scheme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35" name="Rectángulo"/>
              <p:cNvSpPr/>
              <p:nvPr/>
            </p:nvSpPr>
            <p:spPr>
              <a:xfrm>
                <a:off x="55275" y="452540"/>
                <a:ext cx="1498792" cy="324873"/>
              </a:xfrm>
              <a:prstGeom prst="rect">
                <a:avLst/>
              </a:prstGeom>
              <a:solidFill>
                <a:srgbClr val="A6AAA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36" name="SN01"/>
              <p:cNvSpPr txBox="1"/>
              <p:nvPr/>
            </p:nvSpPr>
            <p:spPr>
              <a:xfrm>
                <a:off x="262383" y="225073"/>
                <a:ext cx="1072804" cy="66595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148828" tIns="148828" rIns="148828" bIns="148828" numCol="1" anchor="ctr">
                <a:spAutoFit/>
              </a:bodyPr>
              <a:lstStyle>
                <a:lvl1pPr defTabSz="760677"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SN01</a:t>
                </a:r>
              </a:p>
            </p:txBody>
          </p:sp>
        </p:grpSp>
        <p:cxnSp>
          <p:nvCxnSpPr>
            <p:cNvPr id="938" name="Línea de conexión"/>
            <p:cNvCxnSpPr>
              <a:stCxn id="913" idx="0"/>
              <a:endCxn id="915" idx="0"/>
            </p:cNvCxnSpPr>
            <p:nvPr/>
          </p:nvCxnSpPr>
          <p:spPr>
            <a:xfrm flipV="1">
              <a:off x="2920912" y="2718705"/>
              <a:ext cx="13706489" cy="1625878"/>
            </a:xfrm>
            <a:prstGeom prst="straightConnector1">
              <a:avLst/>
            </a:prstGeom>
            <a:ln w="63500" cap="flat">
              <a:solidFill>
                <a:schemeClr val="accent4">
                  <a:hueOff val="384618"/>
                  <a:satOff val="3869"/>
                  <a:lumOff val="5802"/>
                </a:schemeClr>
              </a:solidFill>
              <a:prstDash val="solid"/>
              <a:miter lim="400000"/>
              <a:tailEnd type="triangle" w="med" len="med"/>
            </a:ln>
            <a:effectLst/>
          </p:spPr>
        </p:cxnSp>
      </p:grpSp>
      <p:grpSp>
        <p:nvGrpSpPr>
          <p:cNvPr id="955" name="Grupo"/>
          <p:cNvGrpSpPr/>
          <p:nvPr/>
        </p:nvGrpSpPr>
        <p:grpSpPr>
          <a:xfrm>
            <a:off x="27539763" y="12468819"/>
            <a:ext cx="8380369" cy="8900012"/>
            <a:chOff x="0" y="0"/>
            <a:chExt cx="8380367" cy="8900010"/>
          </a:xfrm>
        </p:grpSpPr>
        <p:grpSp>
          <p:nvGrpSpPr>
            <p:cNvPr id="952" name="Grupo"/>
            <p:cNvGrpSpPr/>
            <p:nvPr/>
          </p:nvGrpSpPr>
          <p:grpSpPr>
            <a:xfrm>
              <a:off x="707355" y="1398923"/>
              <a:ext cx="7016457" cy="6852091"/>
              <a:chOff x="0" y="0"/>
              <a:chExt cx="7016455" cy="6852090"/>
            </a:xfrm>
          </p:grpSpPr>
          <p:sp>
            <p:nvSpPr>
              <p:cNvPr id="940" name="Línea"/>
              <p:cNvSpPr/>
              <p:nvPr/>
            </p:nvSpPr>
            <p:spPr>
              <a:xfrm flipH="1" flipV="1">
                <a:off x="1592747" y="2343959"/>
                <a:ext cx="3833952" cy="1"/>
              </a:xfrm>
              <a:prstGeom prst="line">
                <a:avLst/>
              </a:prstGeom>
              <a:noFill/>
              <a:ln w="63500" cap="flat">
                <a:solidFill>
                  <a:schemeClr val="accent3">
                    <a:satOff val="18648"/>
                    <a:lumOff val="5971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/>
                </a:pPr>
                <a:endParaRPr/>
              </a:p>
            </p:txBody>
          </p:sp>
          <p:sp>
            <p:nvSpPr>
              <p:cNvPr id="941" name="🙄"/>
              <p:cNvSpPr/>
              <p:nvPr/>
            </p:nvSpPr>
            <p:spPr>
              <a:xfrm>
                <a:off x="2989" y="1847580"/>
                <a:ext cx="1500549" cy="1396670"/>
              </a:xfrm>
              <a:prstGeom prst="roundRect">
                <a:avLst>
                  <a:gd name="adj" fmla="val 13990"/>
                </a:avLst>
              </a:prstGeom>
              <a:solidFill>
                <a:schemeClr val="accent1">
                  <a:satOff val="-3355"/>
                  <a:lumOff val="26614"/>
                </a:schemeClr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4200">
                    <a:solidFill>
                      <a:srgbClr val="FFFFFF"/>
                    </a:solidFill>
                    <a:latin typeface="Apple Color Emoji"/>
                    <a:ea typeface="Apple Color Emoji"/>
                    <a:cs typeface="Apple Color Emoji"/>
                    <a:sym typeface="Apple Color Emoji"/>
                  </a:defRPr>
                </a:lvl1pPr>
              </a:lstStyle>
              <a:p>
                <a:r>
                  <a:t>🙄</a:t>
                </a:r>
              </a:p>
            </p:txBody>
          </p:sp>
          <p:sp>
            <p:nvSpPr>
              <p:cNvPr id="942" name="Línea"/>
              <p:cNvSpPr/>
              <p:nvPr/>
            </p:nvSpPr>
            <p:spPr>
              <a:xfrm flipH="1" flipV="1">
                <a:off x="1590928" y="2642297"/>
                <a:ext cx="3833952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/>
                </a:pPr>
                <a:endParaRPr/>
              </a:p>
            </p:txBody>
          </p:sp>
          <p:sp>
            <p:nvSpPr>
              <p:cNvPr id="943" name="¡ALERTA 104 dBA!"/>
              <p:cNvSpPr/>
              <p:nvPr/>
            </p:nvSpPr>
            <p:spPr>
              <a:xfrm>
                <a:off x="4541940" y="0"/>
                <a:ext cx="2442766" cy="1677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90" y="0"/>
                    </a:moveTo>
                    <a:cubicBezTo>
                      <a:pt x="264" y="0"/>
                      <a:pt x="0" y="384"/>
                      <a:pt x="0" y="858"/>
                    </a:cubicBezTo>
                    <a:lnTo>
                      <a:pt x="0" y="16302"/>
                    </a:lnTo>
                    <a:cubicBezTo>
                      <a:pt x="0" y="16776"/>
                      <a:pt x="264" y="17160"/>
                      <a:pt x="590" y="17160"/>
                    </a:cubicBezTo>
                    <a:lnTo>
                      <a:pt x="16406" y="17160"/>
                    </a:lnTo>
                    <a:lnTo>
                      <a:pt x="17585" y="21600"/>
                    </a:lnTo>
                    <a:lnTo>
                      <a:pt x="18768" y="17160"/>
                    </a:lnTo>
                    <a:lnTo>
                      <a:pt x="21010" y="17160"/>
                    </a:lnTo>
                    <a:cubicBezTo>
                      <a:pt x="21336" y="17160"/>
                      <a:pt x="21600" y="16776"/>
                      <a:pt x="21600" y="16302"/>
                    </a:cubicBezTo>
                    <a:lnTo>
                      <a:pt x="21600" y="858"/>
                    </a:lnTo>
                    <a:cubicBezTo>
                      <a:pt x="21600" y="384"/>
                      <a:pt x="21336" y="0"/>
                      <a:pt x="21010" y="0"/>
                    </a:cubicBezTo>
                    <a:lnTo>
                      <a:pt x="590" y="0"/>
                    </a:lnTo>
                    <a:close/>
                  </a:path>
                </a:pathLst>
              </a:custGeom>
              <a:noFill/>
              <a:ln w="63500" cap="flat">
                <a:solidFill>
                  <a:schemeClr val="accent3">
                    <a:satOff val="18648"/>
                    <a:lumOff val="5971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 defTabSz="760677">
                  <a:defRPr sz="2800" b="1">
                    <a:solidFill>
                      <a:schemeClr val="accent3">
                        <a:satOff val="18648"/>
                        <a:lumOff val="5971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¡ALERTA 104 dBA!</a:t>
                </a:r>
              </a:p>
            </p:txBody>
          </p:sp>
          <p:sp>
            <p:nvSpPr>
              <p:cNvPr id="944" name="No es verdad……"/>
              <p:cNvSpPr/>
              <p:nvPr/>
            </p:nvSpPr>
            <p:spPr>
              <a:xfrm>
                <a:off x="34739" y="0"/>
                <a:ext cx="4226720" cy="1667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1" y="0"/>
                    </a:moveTo>
                    <a:cubicBezTo>
                      <a:pt x="153" y="0"/>
                      <a:pt x="0" y="387"/>
                      <a:pt x="0" y="864"/>
                    </a:cubicBezTo>
                    <a:lnTo>
                      <a:pt x="0" y="16392"/>
                    </a:lnTo>
                    <a:cubicBezTo>
                      <a:pt x="0" y="16869"/>
                      <a:pt x="153" y="17255"/>
                      <a:pt x="341" y="17255"/>
                    </a:cubicBezTo>
                    <a:lnTo>
                      <a:pt x="3227" y="17255"/>
                    </a:lnTo>
                    <a:lnTo>
                      <a:pt x="3908" y="21600"/>
                    </a:lnTo>
                    <a:lnTo>
                      <a:pt x="4590" y="17255"/>
                    </a:lnTo>
                    <a:lnTo>
                      <a:pt x="21259" y="17255"/>
                    </a:lnTo>
                    <a:cubicBezTo>
                      <a:pt x="21447" y="17255"/>
                      <a:pt x="21600" y="16869"/>
                      <a:pt x="21600" y="16392"/>
                    </a:cubicBezTo>
                    <a:lnTo>
                      <a:pt x="21600" y="864"/>
                    </a:lnTo>
                    <a:cubicBezTo>
                      <a:pt x="21600" y="387"/>
                      <a:pt x="21447" y="0"/>
                      <a:pt x="21259" y="0"/>
                    </a:cubicBezTo>
                    <a:lnTo>
                      <a:pt x="341" y="0"/>
                    </a:lnTo>
                    <a:close/>
                  </a:path>
                </a:pathLst>
              </a:custGeom>
              <a:noFill/>
              <a:ln w="635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 defTabSz="760677">
                  <a:defRPr sz="2800" b="1">
                    <a:solidFill>
                      <a:schemeClr val="accent1">
                        <a:satOff val="-3355"/>
                        <a:lumOff val="26614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No es verdad…</a:t>
                </a:r>
              </a:p>
              <a:p>
                <a:pPr defTabSz="760677">
                  <a:defRPr sz="2800" b="1">
                    <a:solidFill>
                      <a:schemeClr val="accent1">
                        <a:satOff val="-3355"/>
                        <a:lumOff val="26614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Alguien lo modificó.</a:t>
                </a:r>
              </a:p>
            </p:txBody>
          </p:sp>
          <p:sp>
            <p:nvSpPr>
              <p:cNvPr id="945" name="Imposible……"/>
              <p:cNvSpPr/>
              <p:nvPr/>
            </p:nvSpPr>
            <p:spPr>
              <a:xfrm>
                <a:off x="3885443" y="5165371"/>
                <a:ext cx="3099197" cy="1686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15" y="0"/>
                    </a:moveTo>
                    <a:lnTo>
                      <a:pt x="16486" y="4528"/>
                    </a:lnTo>
                    <a:lnTo>
                      <a:pt x="465" y="4528"/>
                    </a:lnTo>
                    <a:cubicBezTo>
                      <a:pt x="208" y="4528"/>
                      <a:pt x="0" y="4911"/>
                      <a:pt x="0" y="5382"/>
                    </a:cubicBezTo>
                    <a:lnTo>
                      <a:pt x="0" y="20746"/>
                    </a:lnTo>
                    <a:cubicBezTo>
                      <a:pt x="0" y="21218"/>
                      <a:pt x="208" y="21600"/>
                      <a:pt x="465" y="21600"/>
                    </a:cubicBezTo>
                    <a:lnTo>
                      <a:pt x="21135" y="21600"/>
                    </a:lnTo>
                    <a:cubicBezTo>
                      <a:pt x="21392" y="21600"/>
                      <a:pt x="21600" y="21218"/>
                      <a:pt x="21600" y="20746"/>
                    </a:cubicBezTo>
                    <a:lnTo>
                      <a:pt x="21600" y="5382"/>
                    </a:lnTo>
                    <a:cubicBezTo>
                      <a:pt x="21600" y="4911"/>
                      <a:pt x="21392" y="4528"/>
                      <a:pt x="21135" y="4528"/>
                    </a:cubicBezTo>
                    <a:lnTo>
                      <a:pt x="18344" y="4528"/>
                    </a:lnTo>
                    <a:lnTo>
                      <a:pt x="17415" y="0"/>
                    </a:lnTo>
                    <a:close/>
                  </a:path>
                </a:pathLst>
              </a:custGeom>
              <a:noFill/>
              <a:ln w="63500" cap="flat">
                <a:solidFill>
                  <a:schemeClr val="accent3">
                    <a:satOff val="18648"/>
                    <a:lumOff val="5971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 defTabSz="760677">
                  <a:defRPr sz="2800" b="1">
                    <a:solidFill>
                      <a:schemeClr val="accent3">
                        <a:satOff val="18648"/>
                        <a:lumOff val="5971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Imposible…</a:t>
                </a:r>
              </a:p>
              <a:p>
                <a:pPr defTabSz="760677">
                  <a:defRPr sz="2800" b="1">
                    <a:solidFill>
                      <a:schemeClr val="accent3">
                        <a:satOff val="18648"/>
                        <a:lumOff val="5971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Tiene tu </a:t>
                </a:r>
                <a:r>
                  <a:rPr>
                    <a:solidFill>
                      <a:schemeClr val="accent6"/>
                    </a:solidFill>
                  </a:rPr>
                  <a:t>firma</a:t>
                </a:r>
              </a:p>
            </p:txBody>
          </p:sp>
          <p:sp>
            <p:nvSpPr>
              <p:cNvPr id="946" name="Lo admito.…"/>
              <p:cNvSpPr/>
              <p:nvPr/>
            </p:nvSpPr>
            <p:spPr>
              <a:xfrm>
                <a:off x="34739" y="5176880"/>
                <a:ext cx="3568701" cy="1674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54" y="0"/>
                    </a:moveTo>
                    <a:lnTo>
                      <a:pt x="3649" y="4414"/>
                    </a:lnTo>
                    <a:lnTo>
                      <a:pt x="404" y="4414"/>
                    </a:lnTo>
                    <a:cubicBezTo>
                      <a:pt x="181" y="4414"/>
                      <a:pt x="0" y="4799"/>
                      <a:pt x="0" y="5275"/>
                    </a:cubicBezTo>
                    <a:lnTo>
                      <a:pt x="0" y="20740"/>
                    </a:lnTo>
                    <a:cubicBezTo>
                      <a:pt x="0" y="21215"/>
                      <a:pt x="181" y="21600"/>
                      <a:pt x="404" y="21600"/>
                    </a:cubicBezTo>
                    <a:lnTo>
                      <a:pt x="21196" y="21600"/>
                    </a:lnTo>
                    <a:cubicBezTo>
                      <a:pt x="21419" y="21600"/>
                      <a:pt x="21600" y="21215"/>
                      <a:pt x="21600" y="20740"/>
                    </a:cubicBezTo>
                    <a:lnTo>
                      <a:pt x="21600" y="5275"/>
                    </a:lnTo>
                    <a:cubicBezTo>
                      <a:pt x="21600" y="4799"/>
                      <a:pt x="21419" y="4414"/>
                      <a:pt x="21196" y="4414"/>
                    </a:cubicBezTo>
                    <a:lnTo>
                      <a:pt x="5261" y="4414"/>
                    </a:lnTo>
                    <a:lnTo>
                      <a:pt x="4454" y="0"/>
                    </a:lnTo>
                    <a:close/>
                  </a:path>
                </a:pathLst>
              </a:custGeom>
              <a:noFill/>
              <a:ln w="635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 defTabSz="760677">
                  <a:defRPr sz="2800" b="1">
                    <a:solidFill>
                      <a:schemeClr val="accent1">
                        <a:satOff val="-3355"/>
                        <a:lumOff val="26614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Lo admito.</a:t>
                </a:r>
              </a:p>
              <a:p>
                <a:pPr defTabSz="760677">
                  <a:defRPr sz="2800" b="1">
                    <a:solidFill>
                      <a:schemeClr val="accent1">
                        <a:satOff val="-3355"/>
                        <a:lumOff val="26614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No lo puedo negar.</a:t>
                </a:r>
              </a:p>
            </p:txBody>
          </p:sp>
          <p:sp>
            <p:nvSpPr>
              <p:cNvPr id="947" name="Línea"/>
              <p:cNvSpPr/>
              <p:nvPr/>
            </p:nvSpPr>
            <p:spPr>
              <a:xfrm flipH="1" flipV="1">
                <a:off x="1593655" y="4216573"/>
                <a:ext cx="3833953" cy="1"/>
              </a:xfrm>
              <a:prstGeom prst="line">
                <a:avLst/>
              </a:prstGeom>
              <a:noFill/>
              <a:ln w="63500" cap="flat">
                <a:solidFill>
                  <a:schemeClr val="accent3">
                    <a:satOff val="18648"/>
                    <a:lumOff val="5971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/>
                </a:pPr>
                <a:endParaRPr/>
              </a:p>
            </p:txBody>
          </p:sp>
          <p:sp>
            <p:nvSpPr>
              <p:cNvPr id="948" name="Línea"/>
              <p:cNvSpPr/>
              <p:nvPr/>
            </p:nvSpPr>
            <p:spPr>
              <a:xfrm flipH="1" flipV="1">
                <a:off x="1591838" y="4514912"/>
                <a:ext cx="3833952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/>
                </a:pPr>
                <a:endParaRPr/>
              </a:p>
            </p:txBody>
          </p:sp>
          <p:sp>
            <p:nvSpPr>
              <p:cNvPr id="949" name="😔"/>
              <p:cNvSpPr/>
              <p:nvPr/>
            </p:nvSpPr>
            <p:spPr>
              <a:xfrm>
                <a:off x="0" y="3667407"/>
                <a:ext cx="1500548" cy="1396670"/>
              </a:xfrm>
              <a:prstGeom prst="roundRect">
                <a:avLst>
                  <a:gd name="adj" fmla="val 13990"/>
                </a:avLst>
              </a:prstGeom>
              <a:solidFill>
                <a:schemeClr val="accent1">
                  <a:satOff val="-3355"/>
                  <a:lumOff val="26614"/>
                </a:schemeClr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4200">
                    <a:solidFill>
                      <a:srgbClr val="FFFFFF"/>
                    </a:solidFill>
                    <a:latin typeface="Apple Color Emoji"/>
                    <a:ea typeface="Apple Color Emoji"/>
                    <a:cs typeface="Apple Color Emoji"/>
                    <a:sym typeface="Apple Color Emoji"/>
                  </a:defRPr>
                </a:lvl1pPr>
              </a:lstStyle>
              <a:p>
                <a:r>
                  <a:t>😔</a:t>
                </a:r>
              </a:p>
            </p:txBody>
          </p:sp>
          <p:sp>
            <p:nvSpPr>
              <p:cNvPr id="950" name="😡"/>
              <p:cNvSpPr/>
              <p:nvPr/>
            </p:nvSpPr>
            <p:spPr>
              <a:xfrm>
                <a:off x="5515907" y="1847580"/>
                <a:ext cx="1500549" cy="1396670"/>
              </a:xfrm>
              <a:prstGeom prst="roundRect">
                <a:avLst>
                  <a:gd name="adj" fmla="val 13990"/>
                </a:avLst>
              </a:prstGeom>
              <a:solidFill>
                <a:schemeClr val="accent3">
                  <a:satOff val="18648"/>
                  <a:lumOff val="5971"/>
                </a:schemeClr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4200">
                    <a:solidFill>
                      <a:srgbClr val="FFFFFF"/>
                    </a:solidFill>
                    <a:latin typeface="Apple Color Emoji"/>
                    <a:ea typeface="Apple Color Emoji"/>
                    <a:cs typeface="Apple Color Emoji"/>
                    <a:sym typeface="Apple Color Emoji"/>
                  </a:defRPr>
                </a:lvl1pPr>
              </a:lstStyle>
              <a:p>
                <a:r>
                  <a:t>😡</a:t>
                </a:r>
              </a:p>
            </p:txBody>
          </p:sp>
          <p:sp>
            <p:nvSpPr>
              <p:cNvPr id="951" name="👮🏻"/>
              <p:cNvSpPr/>
              <p:nvPr/>
            </p:nvSpPr>
            <p:spPr>
              <a:xfrm>
                <a:off x="5515907" y="3667407"/>
                <a:ext cx="1500549" cy="1396670"/>
              </a:xfrm>
              <a:prstGeom prst="roundRect">
                <a:avLst>
                  <a:gd name="adj" fmla="val 13990"/>
                </a:avLst>
              </a:prstGeom>
              <a:solidFill>
                <a:schemeClr val="accent3">
                  <a:satOff val="18648"/>
                  <a:lumOff val="5971"/>
                </a:schemeClr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4200">
                    <a:solidFill>
                      <a:srgbClr val="FFFFFF"/>
                    </a:solidFill>
                    <a:latin typeface="Apple Color Emoji"/>
                    <a:ea typeface="Apple Color Emoji"/>
                    <a:cs typeface="Apple Color Emoji"/>
                    <a:sym typeface="Apple Color Emoji"/>
                  </a:defRPr>
                </a:lvl1pPr>
              </a:lstStyle>
              <a:p>
                <a:r>
                  <a:t>👮🏻</a:t>
                </a:r>
              </a:p>
            </p:txBody>
          </p:sp>
        </p:grpSp>
        <p:sp>
          <p:nvSpPr>
            <p:cNvPr id="953" name="Rectángulo redondeado"/>
            <p:cNvSpPr/>
            <p:nvPr/>
          </p:nvSpPr>
          <p:spPr>
            <a:xfrm>
              <a:off x="50800" y="750097"/>
              <a:ext cx="8329568" cy="8149914"/>
            </a:xfrm>
            <a:prstGeom prst="roundRect">
              <a:avLst>
                <a:gd name="adj" fmla="val 2648"/>
              </a:avLst>
            </a:prstGeom>
            <a:noFill/>
            <a:ln w="101600" cap="flat">
              <a:solidFill>
                <a:srgbClr val="A6AAA9"/>
              </a:solidFill>
              <a:prstDash val="sysDot"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4" name="Un tiempo después"/>
            <p:cNvSpPr txBox="1"/>
            <p:nvPr/>
          </p:nvSpPr>
          <p:spPr>
            <a:xfrm>
              <a:off x="0" y="0"/>
              <a:ext cx="4671144" cy="7164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3800" b="1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Un tiempo después</a:t>
              </a:r>
            </a:p>
          </p:txBody>
        </p:sp>
      </p:grpSp>
      <p:grpSp>
        <p:nvGrpSpPr>
          <p:cNvPr id="999" name="Grupo"/>
          <p:cNvGrpSpPr/>
          <p:nvPr/>
        </p:nvGrpSpPr>
        <p:grpSpPr>
          <a:xfrm>
            <a:off x="334783" y="19640498"/>
            <a:ext cx="19592765" cy="7721420"/>
            <a:chOff x="0" y="839255"/>
            <a:chExt cx="19592763" cy="7721419"/>
          </a:xfrm>
        </p:grpSpPr>
        <p:sp>
          <p:nvSpPr>
            <p:cNvPr id="956" name="Rectángulo redondeado"/>
            <p:cNvSpPr/>
            <p:nvPr/>
          </p:nvSpPr>
          <p:spPr>
            <a:xfrm>
              <a:off x="44450" y="883705"/>
              <a:ext cx="5841826" cy="2335930"/>
            </a:xfrm>
            <a:prstGeom prst="roundRect">
              <a:avLst>
                <a:gd name="adj" fmla="val 6480"/>
              </a:avLst>
            </a:prstGeom>
            <a:noFill/>
            <a:ln w="889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7" name="Plataforma Hardware"/>
            <p:cNvSpPr txBox="1"/>
            <p:nvPr/>
          </p:nvSpPr>
          <p:spPr>
            <a:xfrm>
              <a:off x="303201" y="1060415"/>
              <a:ext cx="5324324" cy="6783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3600" b="1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Plataforma Hardware</a:t>
              </a:r>
            </a:p>
          </p:txBody>
        </p:sp>
        <p:sp>
          <p:nvSpPr>
            <p:cNvPr id="958" name="https:// … /deviceMessage"/>
            <p:cNvSpPr txBox="1"/>
            <p:nvPr/>
          </p:nvSpPr>
          <p:spPr>
            <a:xfrm>
              <a:off x="6711585" y="1465935"/>
              <a:ext cx="6214043" cy="5640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/>
            <a:p>
              <a:pPr defTabSz="760677">
                <a:defRPr sz="2800" b="1">
                  <a:solidFill>
                    <a:schemeClr val="accent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https://</a:t>
              </a:r>
              <a:r>
                <a:rPr>
                  <a:solidFill>
                    <a:schemeClr val="accent6">
                      <a:alpha val="50000"/>
                    </a:schemeClr>
                  </a:solidFill>
                </a:rPr>
                <a:t> … /deviceMessage</a:t>
              </a:r>
            </a:p>
          </p:txBody>
        </p:sp>
        <p:grpSp>
          <p:nvGrpSpPr>
            <p:cNvPr id="964" name="Grupo"/>
            <p:cNvGrpSpPr/>
            <p:nvPr/>
          </p:nvGrpSpPr>
          <p:grpSpPr>
            <a:xfrm>
              <a:off x="2200361" y="1751059"/>
              <a:ext cx="1530004" cy="1259126"/>
              <a:chOff x="33783" y="0"/>
              <a:chExt cx="1530002" cy="1259124"/>
            </a:xfrm>
          </p:grpSpPr>
          <p:sp>
            <p:nvSpPr>
              <p:cNvPr id="959" name="Rectángulo redondeado"/>
              <p:cNvSpPr/>
              <p:nvPr/>
            </p:nvSpPr>
            <p:spPr>
              <a:xfrm>
                <a:off x="55275" y="0"/>
                <a:ext cx="1498792" cy="716055"/>
              </a:xfrm>
              <a:prstGeom prst="roundRect">
                <a:avLst>
                  <a:gd name="adj" fmla="val 32740"/>
                </a:avLst>
              </a:prstGeom>
              <a:solidFill>
                <a:srgbClr val="A6AAA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0" name="Rectángulo redondeado"/>
              <p:cNvSpPr/>
              <p:nvPr/>
            </p:nvSpPr>
            <p:spPr>
              <a:xfrm>
                <a:off x="55275" y="784896"/>
                <a:ext cx="1498792" cy="474229"/>
              </a:xfrm>
              <a:prstGeom prst="roundRect">
                <a:avLst>
                  <a:gd name="adj" fmla="val 49435"/>
                </a:avLst>
              </a:prstGeom>
              <a:solidFill>
                <a:schemeClr val="accent6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19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1" name="Rectángulo"/>
              <p:cNvSpPr/>
              <p:nvPr/>
            </p:nvSpPr>
            <p:spPr>
              <a:xfrm>
                <a:off x="55275" y="768298"/>
                <a:ext cx="1498792" cy="259081"/>
              </a:xfrm>
              <a:prstGeom prst="rect">
                <a:avLst/>
              </a:prstGeom>
              <a:solidFill>
                <a:schemeClr val="accent6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62" name="Rectángulo"/>
              <p:cNvSpPr/>
              <p:nvPr/>
            </p:nvSpPr>
            <p:spPr>
              <a:xfrm>
                <a:off x="55275" y="452540"/>
                <a:ext cx="1498792" cy="324873"/>
              </a:xfrm>
              <a:prstGeom prst="rect">
                <a:avLst/>
              </a:prstGeom>
              <a:solidFill>
                <a:srgbClr val="A6AAA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63" name="104 dBA"/>
              <p:cNvSpPr txBox="1"/>
              <p:nvPr/>
            </p:nvSpPr>
            <p:spPr>
              <a:xfrm>
                <a:off x="33783" y="225073"/>
                <a:ext cx="1530004" cy="66595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148828" tIns="148828" rIns="148828" bIns="148828" numCol="1" anchor="ctr">
                <a:spAutoFit/>
              </a:bodyPr>
              <a:lstStyle>
                <a:lvl1pPr defTabSz="760677"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104 dBA</a:t>
                </a:r>
              </a:p>
            </p:txBody>
          </p:sp>
        </p:grpSp>
        <p:sp>
          <p:nvSpPr>
            <p:cNvPr id="965" name="Rectángulo redondeado"/>
            <p:cNvSpPr/>
            <p:nvPr/>
          </p:nvSpPr>
          <p:spPr>
            <a:xfrm>
              <a:off x="13750937" y="839255"/>
              <a:ext cx="5841827" cy="5437413"/>
            </a:xfrm>
            <a:prstGeom prst="roundRect">
              <a:avLst>
                <a:gd name="adj" fmla="val 2784"/>
              </a:avLst>
            </a:prstGeom>
            <a:noFill/>
            <a:ln w="889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6" name="Sistema de gestión"/>
            <p:cNvSpPr txBox="1"/>
            <p:nvPr/>
          </p:nvSpPr>
          <p:spPr>
            <a:xfrm>
              <a:off x="14009689" y="1015965"/>
              <a:ext cx="5324324" cy="7164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3800" b="1">
                  <a:solidFill>
                    <a:schemeClr val="accent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Sistema de gestión</a:t>
              </a:r>
            </a:p>
          </p:txBody>
        </p:sp>
        <p:sp>
          <p:nvSpPr>
            <p:cNvPr id="967" name="Signature"/>
            <p:cNvSpPr/>
            <p:nvPr/>
          </p:nvSpPr>
          <p:spPr>
            <a:xfrm>
              <a:off x="17561762" y="2194961"/>
              <a:ext cx="1498791" cy="564093"/>
            </a:xfrm>
            <a:prstGeom prst="roundRect">
              <a:avLst>
                <a:gd name="adj" fmla="val 41560"/>
              </a:avLst>
            </a:prstGeom>
            <a:solidFill>
              <a:schemeClr val="accent6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1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Signature</a:t>
              </a:r>
            </a:p>
          </p:txBody>
        </p:sp>
        <p:sp>
          <p:nvSpPr>
            <p:cNvPr id="968" name="SHA256"/>
            <p:cNvSpPr/>
            <p:nvPr/>
          </p:nvSpPr>
          <p:spPr>
            <a:xfrm>
              <a:off x="17561762" y="3588290"/>
              <a:ext cx="1498791" cy="564093"/>
            </a:xfrm>
            <a:prstGeom prst="roundRect">
              <a:avLst>
                <a:gd name="adj" fmla="val 41560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3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SHA256</a:t>
              </a:r>
            </a:p>
          </p:txBody>
        </p:sp>
        <p:sp>
          <p:nvSpPr>
            <p:cNvPr id="969" name="Línea"/>
            <p:cNvSpPr/>
            <p:nvPr/>
          </p:nvSpPr>
          <p:spPr>
            <a:xfrm>
              <a:off x="15970186" y="2477006"/>
              <a:ext cx="1500549" cy="1"/>
            </a:xfrm>
            <a:prstGeom prst="line">
              <a:avLst/>
            </a:prstGeom>
            <a:noFill/>
            <a:ln w="63500" cap="flat">
              <a:solidFill>
                <a:schemeClr val="accent6"/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970" name="SHA256"/>
            <p:cNvSpPr/>
            <p:nvPr/>
          </p:nvSpPr>
          <p:spPr>
            <a:xfrm>
              <a:off x="14283148" y="5307971"/>
              <a:ext cx="1498791" cy="564093"/>
            </a:xfrm>
            <a:prstGeom prst="roundRect">
              <a:avLst>
                <a:gd name="adj" fmla="val 41560"/>
              </a:avLst>
            </a:prstGeom>
            <a:noFill/>
            <a:ln w="254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300" b="1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SHA256</a:t>
              </a:r>
            </a:p>
          </p:txBody>
        </p:sp>
        <p:sp>
          <p:nvSpPr>
            <p:cNvPr id="971" name="Línea"/>
            <p:cNvSpPr/>
            <p:nvPr/>
          </p:nvSpPr>
          <p:spPr>
            <a:xfrm>
              <a:off x="15032543" y="3261461"/>
              <a:ext cx="1" cy="1877981"/>
            </a:xfrm>
            <a:prstGeom prst="line">
              <a:avLst/>
            </a:prstGeom>
            <a:noFill/>
            <a:ln w="63500" cap="flat">
              <a:solidFill>
                <a:srgbClr val="A6AAA9"/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972" name="Línea"/>
            <p:cNvSpPr/>
            <p:nvPr/>
          </p:nvSpPr>
          <p:spPr>
            <a:xfrm>
              <a:off x="18311157" y="4248523"/>
              <a:ext cx="1" cy="672437"/>
            </a:xfrm>
            <a:prstGeom prst="line">
              <a:avLst/>
            </a:prstGeom>
            <a:noFill/>
            <a:ln w="63500" cap="flat">
              <a:solidFill>
                <a:schemeClr val="accent1">
                  <a:satOff val="-3355"/>
                  <a:lumOff val="26614"/>
                </a:schemeClr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973" name="✔︎…"/>
            <p:cNvSpPr txBox="1"/>
            <p:nvPr/>
          </p:nvSpPr>
          <p:spPr>
            <a:xfrm>
              <a:off x="17549062" y="4996688"/>
              <a:ext cx="1524191" cy="11866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spAutoFit/>
            </a:bodyPr>
            <a:lstStyle/>
            <a:p>
              <a:pPr defTabSz="760677">
                <a:defRPr sz="34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Arial Unicode MS"/>
                  <a:ea typeface="Arial Unicode MS"/>
                  <a:cs typeface="Arial Unicode MS"/>
                  <a:sym typeface="Arial Unicode MS"/>
                </a:defRPr>
              </a:pPr>
              <a:r>
                <a:rPr>
                  <a:latin typeface="Zapf Dingbats"/>
                  <a:ea typeface="Zapf Dingbats"/>
                  <a:cs typeface="Zapf Dingbats"/>
                  <a:sym typeface="Zapf Dingbats"/>
                </a:rPr>
                <a:t>✔︎</a:t>
              </a:r>
            </a:p>
            <a:p>
              <a:pPr defTabSz="760677">
                <a:defRPr sz="3000" b="1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Valid</a:t>
              </a:r>
            </a:p>
          </p:txBody>
        </p:sp>
        <p:sp>
          <p:nvSpPr>
            <p:cNvPr id="974" name="Línea"/>
            <p:cNvSpPr/>
            <p:nvPr/>
          </p:nvSpPr>
          <p:spPr>
            <a:xfrm>
              <a:off x="18311157" y="2845638"/>
              <a:ext cx="1" cy="672437"/>
            </a:xfrm>
            <a:prstGeom prst="line">
              <a:avLst/>
            </a:prstGeom>
            <a:noFill/>
            <a:ln w="635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975" name="Línea"/>
            <p:cNvSpPr/>
            <p:nvPr/>
          </p:nvSpPr>
          <p:spPr>
            <a:xfrm>
              <a:off x="15873065" y="5590016"/>
              <a:ext cx="1597571" cy="1"/>
            </a:xfrm>
            <a:prstGeom prst="line">
              <a:avLst/>
            </a:prstGeom>
            <a:noFill/>
            <a:ln w="63500" cap="flat">
              <a:solidFill>
                <a:schemeClr val="accent1">
                  <a:satOff val="-3355"/>
                  <a:lumOff val="26614"/>
                </a:schemeClr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grpSp>
          <p:nvGrpSpPr>
            <p:cNvPr id="981" name="Grupo"/>
            <p:cNvGrpSpPr/>
            <p:nvPr/>
          </p:nvGrpSpPr>
          <p:grpSpPr>
            <a:xfrm>
              <a:off x="14267541" y="1846505"/>
              <a:ext cx="1530004" cy="1259125"/>
              <a:chOff x="33783" y="0"/>
              <a:chExt cx="1530002" cy="1259124"/>
            </a:xfrm>
          </p:grpSpPr>
          <p:sp>
            <p:nvSpPr>
              <p:cNvPr id="976" name="Rectángulo redondeado"/>
              <p:cNvSpPr/>
              <p:nvPr/>
            </p:nvSpPr>
            <p:spPr>
              <a:xfrm>
                <a:off x="55275" y="0"/>
                <a:ext cx="1498792" cy="716055"/>
              </a:xfrm>
              <a:prstGeom prst="roundRect">
                <a:avLst>
                  <a:gd name="adj" fmla="val 32740"/>
                </a:avLst>
              </a:prstGeom>
              <a:solidFill>
                <a:srgbClr val="A6AAA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77" name="Rectángulo redondeado"/>
              <p:cNvSpPr/>
              <p:nvPr/>
            </p:nvSpPr>
            <p:spPr>
              <a:xfrm>
                <a:off x="55275" y="784896"/>
                <a:ext cx="1498792" cy="474229"/>
              </a:xfrm>
              <a:prstGeom prst="roundRect">
                <a:avLst>
                  <a:gd name="adj" fmla="val 49435"/>
                </a:avLst>
              </a:prstGeom>
              <a:solidFill>
                <a:schemeClr val="accent6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66145" tIns="66145" rIns="66145" bIns="66145" numCol="1" anchor="ctr">
                <a:noAutofit/>
              </a:bodyPr>
              <a:lstStyle/>
              <a:p>
                <a:pPr defTabSz="760677">
                  <a:defRPr sz="19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78" name="Rectángulo"/>
              <p:cNvSpPr/>
              <p:nvPr/>
            </p:nvSpPr>
            <p:spPr>
              <a:xfrm>
                <a:off x="55275" y="768298"/>
                <a:ext cx="1498792" cy="259081"/>
              </a:xfrm>
              <a:prstGeom prst="rect">
                <a:avLst/>
              </a:prstGeom>
              <a:solidFill>
                <a:schemeClr val="accent6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79" name="Rectángulo"/>
              <p:cNvSpPr/>
              <p:nvPr/>
            </p:nvSpPr>
            <p:spPr>
              <a:xfrm>
                <a:off x="55275" y="452540"/>
                <a:ext cx="1498792" cy="324873"/>
              </a:xfrm>
              <a:prstGeom prst="rect">
                <a:avLst/>
              </a:prstGeom>
              <a:solidFill>
                <a:srgbClr val="A6AAA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80" name="104 dBA"/>
              <p:cNvSpPr txBox="1"/>
              <p:nvPr/>
            </p:nvSpPr>
            <p:spPr>
              <a:xfrm>
                <a:off x="33783" y="225073"/>
                <a:ext cx="1530004" cy="66595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148828" tIns="148828" rIns="148828" bIns="148828" numCol="1" anchor="ctr">
                <a:spAutoFit/>
              </a:bodyPr>
              <a:lstStyle>
                <a:lvl1pPr defTabSz="760677"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104 dBA</a:t>
                </a:r>
              </a:p>
            </p:txBody>
          </p:sp>
        </p:grpSp>
        <p:sp>
          <p:nvSpPr>
            <p:cNvPr id="982" name="Línea"/>
            <p:cNvSpPr/>
            <p:nvPr/>
          </p:nvSpPr>
          <p:spPr>
            <a:xfrm>
              <a:off x="5968490" y="2178667"/>
              <a:ext cx="7700234" cy="1"/>
            </a:xfrm>
            <a:prstGeom prst="line">
              <a:avLst/>
            </a:prstGeom>
            <a:noFill/>
            <a:ln w="635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grpSp>
          <p:nvGrpSpPr>
            <p:cNvPr id="998" name="Grupo"/>
            <p:cNvGrpSpPr/>
            <p:nvPr/>
          </p:nvGrpSpPr>
          <p:grpSpPr>
            <a:xfrm>
              <a:off x="0" y="3649927"/>
              <a:ext cx="13057126" cy="4910748"/>
              <a:chOff x="0" y="0"/>
              <a:chExt cx="13057125" cy="4910747"/>
            </a:xfrm>
          </p:grpSpPr>
          <p:sp>
            <p:nvSpPr>
              <p:cNvPr id="983" name="Línea"/>
              <p:cNvSpPr/>
              <p:nvPr/>
            </p:nvSpPr>
            <p:spPr>
              <a:xfrm flipH="1" flipV="1">
                <a:off x="6249108" y="1805660"/>
                <a:ext cx="1597571" cy="1"/>
              </a:xfrm>
              <a:prstGeom prst="line">
                <a:avLst/>
              </a:prstGeom>
              <a:noFill/>
              <a:ln w="63500" cap="flat">
                <a:solidFill>
                  <a:schemeClr val="accent3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/>
                </a:pPr>
                <a:endParaRPr/>
              </a:p>
            </p:txBody>
          </p:sp>
          <p:sp>
            <p:nvSpPr>
              <p:cNvPr id="984" name="🙄"/>
              <p:cNvSpPr/>
              <p:nvPr/>
            </p:nvSpPr>
            <p:spPr>
              <a:xfrm>
                <a:off x="4659351" y="1309281"/>
                <a:ext cx="1500549" cy="1396670"/>
              </a:xfrm>
              <a:prstGeom prst="roundRect">
                <a:avLst>
                  <a:gd name="adj" fmla="val 13990"/>
                </a:avLst>
              </a:prstGeom>
              <a:solidFill>
                <a:schemeClr val="accent1">
                  <a:satOff val="-3355"/>
                  <a:lumOff val="26614"/>
                </a:schemeClr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4200">
                    <a:solidFill>
                      <a:srgbClr val="FFFFFF"/>
                    </a:solidFill>
                    <a:latin typeface="Apple Color Emoji"/>
                    <a:ea typeface="Apple Color Emoji"/>
                    <a:cs typeface="Apple Color Emoji"/>
                    <a:sym typeface="Apple Color Emoji"/>
                  </a:defRPr>
                </a:lvl1pPr>
              </a:lstStyle>
              <a:p>
                <a:r>
                  <a:t>🙄</a:t>
                </a:r>
              </a:p>
            </p:txBody>
          </p:sp>
          <p:sp>
            <p:nvSpPr>
              <p:cNvPr id="985" name="Línea"/>
              <p:cNvSpPr/>
              <p:nvPr/>
            </p:nvSpPr>
            <p:spPr>
              <a:xfrm flipH="1" flipV="1">
                <a:off x="6247288" y="2103998"/>
                <a:ext cx="1601208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/>
                </a:pPr>
                <a:endParaRPr/>
              </a:p>
            </p:txBody>
          </p:sp>
          <p:sp>
            <p:nvSpPr>
              <p:cNvPr id="986" name="¡ALERTA 104 dBA!"/>
              <p:cNvSpPr/>
              <p:nvPr/>
            </p:nvSpPr>
            <p:spPr>
              <a:xfrm>
                <a:off x="9569966" y="1317593"/>
                <a:ext cx="2887266" cy="1333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824" y="0"/>
                    </a:moveTo>
                    <a:cubicBezTo>
                      <a:pt x="3549" y="0"/>
                      <a:pt x="3325" y="484"/>
                      <a:pt x="3325" y="1080"/>
                    </a:cubicBezTo>
                    <a:lnTo>
                      <a:pt x="3325" y="4154"/>
                    </a:lnTo>
                    <a:lnTo>
                      <a:pt x="0" y="6315"/>
                    </a:lnTo>
                    <a:lnTo>
                      <a:pt x="3325" y="8475"/>
                    </a:lnTo>
                    <a:lnTo>
                      <a:pt x="3325" y="20520"/>
                    </a:lnTo>
                    <a:cubicBezTo>
                      <a:pt x="3325" y="21116"/>
                      <a:pt x="3549" y="21600"/>
                      <a:pt x="3824" y="21600"/>
                    </a:cubicBezTo>
                    <a:lnTo>
                      <a:pt x="21101" y="21600"/>
                    </a:lnTo>
                    <a:cubicBezTo>
                      <a:pt x="21377" y="21600"/>
                      <a:pt x="21600" y="21116"/>
                      <a:pt x="21600" y="20520"/>
                    </a:cubicBezTo>
                    <a:lnTo>
                      <a:pt x="21600" y="1080"/>
                    </a:lnTo>
                    <a:cubicBezTo>
                      <a:pt x="21600" y="484"/>
                      <a:pt x="21377" y="0"/>
                      <a:pt x="21101" y="0"/>
                    </a:cubicBezTo>
                    <a:lnTo>
                      <a:pt x="3824" y="0"/>
                    </a:lnTo>
                    <a:close/>
                  </a:path>
                </a:pathLst>
              </a:custGeom>
              <a:noFill/>
              <a:ln w="63500" cap="flat">
                <a:solidFill>
                  <a:schemeClr val="accent3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 defTabSz="760677">
                  <a:defRPr sz="2800" b="1">
                    <a:solidFill>
                      <a:schemeClr val="accent3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¡ALERTA 104 dBA!</a:t>
                </a:r>
              </a:p>
            </p:txBody>
          </p:sp>
          <p:sp>
            <p:nvSpPr>
              <p:cNvPr id="987" name="No es verdad……"/>
              <p:cNvSpPr/>
              <p:nvPr/>
            </p:nvSpPr>
            <p:spPr>
              <a:xfrm>
                <a:off x="381653" y="1357538"/>
                <a:ext cx="4174333" cy="1331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5" y="0"/>
                    </a:moveTo>
                    <a:cubicBezTo>
                      <a:pt x="154" y="0"/>
                      <a:pt x="0" y="484"/>
                      <a:pt x="0" y="1081"/>
                    </a:cubicBezTo>
                    <a:lnTo>
                      <a:pt x="0" y="20519"/>
                    </a:lnTo>
                    <a:cubicBezTo>
                      <a:pt x="0" y="21116"/>
                      <a:pt x="154" y="21600"/>
                      <a:pt x="345" y="21600"/>
                    </a:cubicBezTo>
                    <a:lnTo>
                      <a:pt x="19563" y="21600"/>
                    </a:lnTo>
                    <a:cubicBezTo>
                      <a:pt x="19753" y="21600"/>
                      <a:pt x="19908" y="21116"/>
                      <a:pt x="19908" y="20519"/>
                    </a:cubicBezTo>
                    <a:lnTo>
                      <a:pt x="19908" y="7048"/>
                    </a:lnTo>
                    <a:lnTo>
                      <a:pt x="21600" y="4885"/>
                    </a:lnTo>
                    <a:lnTo>
                      <a:pt x="19908" y="2723"/>
                    </a:lnTo>
                    <a:lnTo>
                      <a:pt x="19908" y="1081"/>
                    </a:lnTo>
                    <a:cubicBezTo>
                      <a:pt x="19908" y="484"/>
                      <a:pt x="19753" y="0"/>
                      <a:pt x="19563" y="0"/>
                    </a:cubicBezTo>
                    <a:lnTo>
                      <a:pt x="345" y="0"/>
                    </a:lnTo>
                    <a:close/>
                  </a:path>
                </a:pathLst>
              </a:custGeom>
              <a:noFill/>
              <a:ln w="635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 defTabSz="760677">
                  <a:defRPr sz="2800" b="1">
                    <a:solidFill>
                      <a:schemeClr val="accent1">
                        <a:satOff val="-3355"/>
                        <a:lumOff val="26614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No es verdad…</a:t>
                </a:r>
              </a:p>
              <a:p>
                <a:pPr defTabSz="760677">
                  <a:defRPr sz="2800" b="1">
                    <a:solidFill>
                      <a:schemeClr val="accent1">
                        <a:satOff val="-3355"/>
                        <a:lumOff val="26614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Alguien lo modificó.</a:t>
                </a:r>
              </a:p>
            </p:txBody>
          </p:sp>
          <p:sp>
            <p:nvSpPr>
              <p:cNvPr id="988" name="Imposible……"/>
              <p:cNvSpPr/>
              <p:nvPr/>
            </p:nvSpPr>
            <p:spPr>
              <a:xfrm>
                <a:off x="9556075" y="3106768"/>
                <a:ext cx="3158332" cy="13331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91" y="0"/>
                    </a:moveTo>
                    <a:cubicBezTo>
                      <a:pt x="3339" y="0"/>
                      <a:pt x="3135" y="484"/>
                      <a:pt x="3135" y="1080"/>
                    </a:cubicBezTo>
                    <a:lnTo>
                      <a:pt x="3135" y="13002"/>
                    </a:lnTo>
                    <a:lnTo>
                      <a:pt x="0" y="15163"/>
                    </a:lnTo>
                    <a:lnTo>
                      <a:pt x="3135" y="17324"/>
                    </a:lnTo>
                    <a:lnTo>
                      <a:pt x="3135" y="20520"/>
                    </a:lnTo>
                    <a:cubicBezTo>
                      <a:pt x="3135" y="21116"/>
                      <a:pt x="3339" y="21600"/>
                      <a:pt x="3591" y="21600"/>
                    </a:cubicBezTo>
                    <a:lnTo>
                      <a:pt x="21144" y="21600"/>
                    </a:lnTo>
                    <a:cubicBezTo>
                      <a:pt x="21396" y="21600"/>
                      <a:pt x="21600" y="21116"/>
                      <a:pt x="21600" y="20520"/>
                    </a:cubicBezTo>
                    <a:lnTo>
                      <a:pt x="21600" y="1080"/>
                    </a:lnTo>
                    <a:cubicBezTo>
                      <a:pt x="21600" y="484"/>
                      <a:pt x="21396" y="0"/>
                      <a:pt x="21144" y="0"/>
                    </a:cubicBezTo>
                    <a:lnTo>
                      <a:pt x="3591" y="0"/>
                    </a:lnTo>
                    <a:close/>
                  </a:path>
                </a:pathLst>
              </a:custGeom>
              <a:noFill/>
              <a:ln w="63500" cap="flat">
                <a:solidFill>
                  <a:schemeClr val="accent3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 defTabSz="760677">
                  <a:defRPr sz="2800" b="1">
                    <a:solidFill>
                      <a:schemeClr val="accent3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Imposible…</a:t>
                </a:r>
              </a:p>
              <a:p>
                <a:pPr defTabSz="760677">
                  <a:defRPr sz="2800" b="1">
                    <a:solidFill>
                      <a:schemeClr val="accent3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Tiene tu </a:t>
                </a:r>
                <a:r>
                  <a:rPr>
                    <a:solidFill>
                      <a:schemeClr val="accent6">
                        <a:satOff val="24555"/>
                        <a:lumOff val="22232"/>
                      </a:schemeClr>
                    </a:solidFill>
                  </a:rPr>
                  <a:t>firma</a:t>
                </a:r>
              </a:p>
            </p:txBody>
          </p:sp>
          <p:sp>
            <p:nvSpPr>
              <p:cNvPr id="989" name="Lo admito.…"/>
              <p:cNvSpPr/>
              <p:nvPr/>
            </p:nvSpPr>
            <p:spPr>
              <a:xfrm>
                <a:off x="589203" y="3211264"/>
                <a:ext cx="3966767" cy="1331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3" y="0"/>
                    </a:moveTo>
                    <a:cubicBezTo>
                      <a:pt x="163" y="0"/>
                      <a:pt x="0" y="484"/>
                      <a:pt x="0" y="1081"/>
                    </a:cubicBezTo>
                    <a:lnTo>
                      <a:pt x="0" y="20519"/>
                    </a:lnTo>
                    <a:cubicBezTo>
                      <a:pt x="0" y="21116"/>
                      <a:pt x="163" y="21600"/>
                      <a:pt x="363" y="21600"/>
                    </a:cubicBezTo>
                    <a:lnTo>
                      <a:pt x="19454" y="21600"/>
                    </a:lnTo>
                    <a:cubicBezTo>
                      <a:pt x="19655" y="21600"/>
                      <a:pt x="19817" y="21116"/>
                      <a:pt x="19817" y="20519"/>
                    </a:cubicBezTo>
                    <a:lnTo>
                      <a:pt x="19817" y="17165"/>
                    </a:lnTo>
                    <a:lnTo>
                      <a:pt x="21600" y="15003"/>
                    </a:lnTo>
                    <a:lnTo>
                      <a:pt x="19817" y="12840"/>
                    </a:lnTo>
                    <a:lnTo>
                      <a:pt x="19817" y="1081"/>
                    </a:lnTo>
                    <a:cubicBezTo>
                      <a:pt x="19817" y="484"/>
                      <a:pt x="19655" y="0"/>
                      <a:pt x="19454" y="0"/>
                    </a:cubicBezTo>
                    <a:lnTo>
                      <a:pt x="363" y="0"/>
                    </a:lnTo>
                    <a:close/>
                  </a:path>
                </a:pathLst>
              </a:custGeom>
              <a:noFill/>
              <a:ln w="635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 defTabSz="760677">
                  <a:defRPr sz="2800" b="1">
                    <a:solidFill>
                      <a:schemeClr val="accent1">
                        <a:satOff val="-3355"/>
                        <a:lumOff val="26614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Lo admito.</a:t>
                </a:r>
              </a:p>
              <a:p>
                <a:pPr defTabSz="760677">
                  <a:defRPr sz="2800" b="1">
                    <a:solidFill>
                      <a:schemeClr val="accent1">
                        <a:satOff val="-3355"/>
                        <a:lumOff val="26614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No lo puedo negar.</a:t>
                </a:r>
              </a:p>
            </p:txBody>
          </p:sp>
          <p:sp>
            <p:nvSpPr>
              <p:cNvPr id="990" name="😔"/>
              <p:cNvSpPr/>
              <p:nvPr/>
            </p:nvSpPr>
            <p:spPr>
              <a:xfrm>
                <a:off x="4656360" y="3129108"/>
                <a:ext cx="1500549" cy="1396670"/>
              </a:xfrm>
              <a:prstGeom prst="roundRect">
                <a:avLst>
                  <a:gd name="adj" fmla="val 13990"/>
                </a:avLst>
              </a:prstGeom>
              <a:solidFill>
                <a:schemeClr val="accent1">
                  <a:satOff val="-3355"/>
                  <a:lumOff val="26614"/>
                </a:schemeClr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4200">
                    <a:solidFill>
                      <a:srgbClr val="FFFFFF"/>
                    </a:solidFill>
                    <a:latin typeface="Apple Color Emoji"/>
                    <a:ea typeface="Apple Color Emoji"/>
                    <a:cs typeface="Apple Color Emoji"/>
                    <a:sym typeface="Apple Color Emoji"/>
                  </a:defRPr>
                </a:lvl1pPr>
              </a:lstStyle>
              <a:p>
                <a:r>
                  <a:t>😔</a:t>
                </a:r>
              </a:p>
            </p:txBody>
          </p:sp>
          <p:sp>
            <p:nvSpPr>
              <p:cNvPr id="991" name="😡"/>
              <p:cNvSpPr/>
              <p:nvPr/>
            </p:nvSpPr>
            <p:spPr>
              <a:xfrm>
                <a:off x="7937706" y="1279583"/>
                <a:ext cx="1500549" cy="1396670"/>
              </a:xfrm>
              <a:prstGeom prst="roundRect">
                <a:avLst>
                  <a:gd name="adj" fmla="val 13990"/>
                </a:avLst>
              </a:prstGeom>
              <a:solidFill>
                <a:schemeClr val="accent3"/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4200">
                    <a:solidFill>
                      <a:srgbClr val="FFFFFF"/>
                    </a:solidFill>
                    <a:latin typeface="Apple Color Emoji"/>
                    <a:ea typeface="Apple Color Emoji"/>
                    <a:cs typeface="Apple Color Emoji"/>
                    <a:sym typeface="Apple Color Emoji"/>
                  </a:defRPr>
                </a:lvl1pPr>
              </a:lstStyle>
              <a:p>
                <a:r>
                  <a:t>😡</a:t>
                </a:r>
              </a:p>
            </p:txBody>
          </p:sp>
          <p:sp>
            <p:nvSpPr>
              <p:cNvPr id="992" name="👮🏻"/>
              <p:cNvSpPr/>
              <p:nvPr/>
            </p:nvSpPr>
            <p:spPr>
              <a:xfrm>
                <a:off x="7937706" y="3099410"/>
                <a:ext cx="1500549" cy="1396670"/>
              </a:xfrm>
              <a:prstGeom prst="roundRect">
                <a:avLst>
                  <a:gd name="adj" fmla="val 13990"/>
                </a:avLst>
              </a:prstGeom>
              <a:solidFill>
                <a:schemeClr val="accent3"/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6145" tIns="66145" rIns="66145" bIns="66145" numCol="1" anchor="ctr">
                <a:noAutofit/>
              </a:bodyPr>
              <a:lstStyle>
                <a:lvl1pPr defTabSz="760677">
                  <a:defRPr sz="4200">
                    <a:solidFill>
                      <a:srgbClr val="FFFFFF"/>
                    </a:solidFill>
                    <a:latin typeface="Apple Color Emoji"/>
                    <a:ea typeface="Apple Color Emoji"/>
                    <a:cs typeface="Apple Color Emoji"/>
                    <a:sym typeface="Apple Color Emoji"/>
                  </a:defRPr>
                </a:lvl1pPr>
              </a:lstStyle>
              <a:p>
                <a:r>
                  <a:t>👮🏻</a:t>
                </a:r>
              </a:p>
            </p:txBody>
          </p:sp>
          <p:grpSp>
            <p:nvGrpSpPr>
              <p:cNvPr id="995" name="Grupo"/>
              <p:cNvGrpSpPr/>
              <p:nvPr/>
            </p:nvGrpSpPr>
            <p:grpSpPr>
              <a:xfrm>
                <a:off x="0" y="-1"/>
                <a:ext cx="13057126" cy="4910749"/>
                <a:chOff x="402076" y="0"/>
                <a:chExt cx="13057125" cy="4910747"/>
              </a:xfrm>
            </p:grpSpPr>
            <p:sp>
              <p:nvSpPr>
                <p:cNvPr id="993" name="Rectángulo redondeado"/>
                <p:cNvSpPr/>
                <p:nvPr/>
              </p:nvSpPr>
              <p:spPr>
                <a:xfrm>
                  <a:off x="452876" y="925998"/>
                  <a:ext cx="13006326" cy="3984750"/>
                </a:xfrm>
                <a:prstGeom prst="roundRect">
                  <a:avLst>
                    <a:gd name="adj" fmla="val 5416"/>
                  </a:avLst>
                </a:prstGeom>
                <a:noFill/>
                <a:ln w="101600" cap="flat">
                  <a:solidFill>
                    <a:srgbClr val="A6AAA9"/>
                  </a:solidFill>
                  <a:prstDash val="sysDot"/>
                  <a:miter lim="400000"/>
                </a:ln>
                <a:effectLst/>
              </p:spPr>
              <p:txBody>
                <a:bodyPr wrap="square" lIns="66145" tIns="66145" rIns="66145" bIns="66145" numCol="1" anchor="ctr">
                  <a:noAutofit/>
                </a:bodyPr>
                <a:lstStyle/>
                <a:p>
                  <a:pPr defTabSz="760677">
                    <a:defRPr sz="30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94" name="Un tiempo después"/>
                <p:cNvSpPr txBox="1"/>
                <p:nvPr/>
              </p:nvSpPr>
              <p:spPr>
                <a:xfrm>
                  <a:off x="402076" y="0"/>
                  <a:ext cx="4671144" cy="716492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6145" tIns="66145" rIns="66145" bIns="66145" numCol="1" anchor="ctr">
                  <a:spAutoFit/>
                </a:bodyPr>
                <a:lstStyle>
                  <a:lvl1pPr defTabSz="760677">
                    <a:defRPr sz="3800" b="1">
                      <a:solidFill>
                        <a:srgbClr val="A6AAA9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Un tiempo después</a:t>
                  </a:r>
                </a:p>
              </p:txBody>
            </p:sp>
          </p:grpSp>
          <p:sp>
            <p:nvSpPr>
              <p:cNvPr id="996" name="Línea"/>
              <p:cNvSpPr/>
              <p:nvPr/>
            </p:nvSpPr>
            <p:spPr>
              <a:xfrm flipH="1">
                <a:off x="6249108" y="3728051"/>
                <a:ext cx="1597571" cy="1"/>
              </a:xfrm>
              <a:prstGeom prst="line">
                <a:avLst/>
              </a:prstGeom>
              <a:noFill/>
              <a:ln w="63500" cap="flat">
                <a:solidFill>
                  <a:schemeClr val="accent3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/>
                </a:pPr>
                <a:endParaRPr/>
              </a:p>
            </p:txBody>
          </p:sp>
          <p:sp>
            <p:nvSpPr>
              <p:cNvPr id="997" name="Línea"/>
              <p:cNvSpPr/>
              <p:nvPr/>
            </p:nvSpPr>
            <p:spPr>
              <a:xfrm flipH="1">
                <a:off x="6247288" y="4026389"/>
                <a:ext cx="1601208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>
                  <a:defRPr sz="9200"/>
                </a:pPr>
                <a:endParaRPr/>
              </a:p>
            </p:txBody>
          </p:sp>
        </p:grp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4" name="Tabla"/>
          <p:cNvGraphicFramePr/>
          <p:nvPr/>
        </p:nvGraphicFramePr>
        <p:xfrm>
          <a:off x="4083032" y="8036573"/>
          <a:ext cx="3239825" cy="2016978"/>
        </p:xfrm>
        <a:graphic>
          <a:graphicData uri="http://schemas.openxmlformats.org/drawingml/2006/table">
            <a:tbl>
              <a:tblPr firstCol="1">
                <a:tableStyleId>{C7B018BB-80A7-4F77-B60F-C8B233D01FF8}</a:tableStyleId>
              </a:tblPr>
              <a:tblGrid>
                <a:gridCol w="426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618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rPr>
                        <a:t>🔑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Primary Key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618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rPr>
                        <a:t>⛔️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Unique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618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rPr>
                        <a:t>⚠️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 Null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05" name="Tabla"/>
          <p:cNvGraphicFramePr/>
          <p:nvPr/>
        </p:nvGraphicFramePr>
        <p:xfrm>
          <a:off x="7825896" y="5884443"/>
          <a:ext cx="3364586" cy="6156160"/>
        </p:xfrm>
        <a:graphic>
          <a:graphicData uri="http://schemas.openxmlformats.org/drawingml/2006/table">
            <a:tbl>
              <a:tblPr firstRow="1" firstCol="1">
                <a:tableStyleId>{C7B018BB-80A7-4F77-B60F-C8B233D01FF8}</a:tableStyleId>
              </a:tblPr>
              <a:tblGrid>
                <a:gridCol w="387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4800"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ym typeface="Helvetica"/>
                        </a:rPr>
                        <a:t>users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DCDE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rPr>
                        <a:t>🔑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rPr>
                        <a:t>⛔️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username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password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salt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rPr>
                        <a:t>⚠️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userGroup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firstname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lastname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phone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email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company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created_by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created_date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06" name="Rectángulo redondeado"/>
          <p:cNvSpPr/>
          <p:nvPr/>
        </p:nvSpPr>
        <p:spPr>
          <a:xfrm>
            <a:off x="10105226" y="6359419"/>
            <a:ext cx="928362" cy="303952"/>
          </a:xfrm>
          <a:prstGeom prst="roundRect">
            <a:avLst>
              <a:gd name="adj" fmla="val 30686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</p:spPr>
        <p:txBody>
          <a:bodyPr lIns="148828" tIns="148828" rIns="148828" bIns="148828" anchor="ctr"/>
          <a:lstStyle/>
          <a:p>
            <a:pPr defTabSz="914400">
              <a:defRPr sz="1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07" name="Rectángulo redondeado"/>
          <p:cNvSpPr/>
          <p:nvPr/>
        </p:nvSpPr>
        <p:spPr>
          <a:xfrm>
            <a:off x="10105226" y="6784243"/>
            <a:ext cx="928362" cy="303952"/>
          </a:xfrm>
          <a:prstGeom prst="roundRect">
            <a:avLst>
              <a:gd name="adj" fmla="val 30686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</p:spPr>
        <p:txBody>
          <a:bodyPr lIns="148828" tIns="148828" rIns="148828" bIns="148828" anchor="ctr"/>
          <a:lstStyle/>
          <a:p>
            <a:pPr defTabSz="914400">
              <a:defRPr sz="1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08" name="Rectángulo redondeado"/>
          <p:cNvSpPr/>
          <p:nvPr/>
        </p:nvSpPr>
        <p:spPr>
          <a:xfrm>
            <a:off x="10105226" y="7209067"/>
            <a:ext cx="928362" cy="303952"/>
          </a:xfrm>
          <a:prstGeom prst="roundRect">
            <a:avLst>
              <a:gd name="adj" fmla="val 30686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</p:spPr>
        <p:txBody>
          <a:bodyPr lIns="148828" tIns="148828" rIns="148828" bIns="148828" anchor="ctr"/>
          <a:lstStyle/>
          <a:p>
            <a:pPr defTabSz="914400">
              <a:defRPr sz="1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09" name="Rectángulo redondeado"/>
          <p:cNvSpPr/>
          <p:nvPr/>
        </p:nvSpPr>
        <p:spPr>
          <a:xfrm>
            <a:off x="10105226" y="8483539"/>
            <a:ext cx="928362" cy="303952"/>
          </a:xfrm>
          <a:prstGeom prst="roundRect">
            <a:avLst>
              <a:gd name="adj" fmla="val 30686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</p:spPr>
        <p:txBody>
          <a:bodyPr lIns="148828" tIns="148828" rIns="148828" bIns="148828" anchor="ctr"/>
          <a:lstStyle/>
          <a:p>
            <a:pPr defTabSz="914400">
              <a:defRPr sz="1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0" name="Rectángulo redondeado"/>
          <p:cNvSpPr/>
          <p:nvPr/>
        </p:nvSpPr>
        <p:spPr>
          <a:xfrm>
            <a:off x="10105226" y="9333187"/>
            <a:ext cx="928362" cy="303952"/>
          </a:xfrm>
          <a:prstGeom prst="roundRect">
            <a:avLst>
              <a:gd name="adj" fmla="val 30686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</p:spPr>
        <p:txBody>
          <a:bodyPr lIns="148828" tIns="148828" rIns="148828" bIns="148828" anchor="ctr"/>
          <a:lstStyle/>
          <a:p>
            <a:pPr defTabSz="914400">
              <a:defRPr sz="1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1" name="Rectángulo redondeado"/>
          <p:cNvSpPr/>
          <p:nvPr/>
        </p:nvSpPr>
        <p:spPr>
          <a:xfrm>
            <a:off x="10105226" y="9758012"/>
            <a:ext cx="928362" cy="303952"/>
          </a:xfrm>
          <a:prstGeom prst="roundRect">
            <a:avLst>
              <a:gd name="adj" fmla="val 30686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</p:spPr>
        <p:txBody>
          <a:bodyPr lIns="148828" tIns="148828" rIns="148828" bIns="148828" anchor="ctr"/>
          <a:lstStyle/>
          <a:p>
            <a:pPr defTabSz="914400">
              <a:defRPr sz="1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2" name="Rectángulo redondeado"/>
          <p:cNvSpPr/>
          <p:nvPr/>
        </p:nvSpPr>
        <p:spPr>
          <a:xfrm>
            <a:off x="10105226" y="8908363"/>
            <a:ext cx="928362" cy="303953"/>
          </a:xfrm>
          <a:prstGeom prst="roundRect">
            <a:avLst>
              <a:gd name="adj" fmla="val 30686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</p:spPr>
        <p:txBody>
          <a:bodyPr lIns="148828" tIns="148828" rIns="148828" bIns="148828" anchor="ctr"/>
          <a:lstStyle/>
          <a:p>
            <a:pPr defTabSz="914400">
              <a:defRPr sz="1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3" name="Rectángulo redondeado"/>
          <p:cNvSpPr/>
          <p:nvPr/>
        </p:nvSpPr>
        <p:spPr>
          <a:xfrm>
            <a:off x="10105226" y="11047265"/>
            <a:ext cx="928362" cy="303952"/>
          </a:xfrm>
          <a:prstGeom prst="roundRect">
            <a:avLst>
              <a:gd name="adj" fmla="val 30686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</p:spPr>
        <p:txBody>
          <a:bodyPr lIns="148828" tIns="148828" rIns="148828" bIns="148828" anchor="ctr"/>
          <a:lstStyle/>
          <a:p>
            <a:pPr defTabSz="914400">
              <a:defRPr sz="1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4" name="Rectángulo redondeado"/>
          <p:cNvSpPr/>
          <p:nvPr/>
        </p:nvSpPr>
        <p:spPr>
          <a:xfrm>
            <a:off x="10105226" y="7633891"/>
            <a:ext cx="928362" cy="303952"/>
          </a:xfrm>
          <a:prstGeom prst="roundRect">
            <a:avLst>
              <a:gd name="adj" fmla="val 30686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</p:spPr>
        <p:txBody>
          <a:bodyPr lIns="148828" tIns="148828" rIns="148828" bIns="148828" anchor="ctr"/>
          <a:lstStyle/>
          <a:p>
            <a:pPr defTabSz="914400">
              <a:defRPr sz="1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5" name="Rectángulo redondeado"/>
          <p:cNvSpPr/>
          <p:nvPr/>
        </p:nvSpPr>
        <p:spPr>
          <a:xfrm>
            <a:off x="10105226" y="8051365"/>
            <a:ext cx="928362" cy="303952"/>
          </a:xfrm>
          <a:prstGeom prst="roundRect">
            <a:avLst>
              <a:gd name="adj" fmla="val 30686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</p:spPr>
        <p:txBody>
          <a:bodyPr lIns="148828" tIns="148828" rIns="148828" bIns="148828" anchor="ctr"/>
          <a:lstStyle/>
          <a:p>
            <a:pPr defTabSz="914400">
              <a:defRPr sz="1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6" name="Rectángulo redondeado"/>
          <p:cNvSpPr/>
          <p:nvPr/>
        </p:nvSpPr>
        <p:spPr>
          <a:xfrm>
            <a:off x="10105226" y="10197617"/>
            <a:ext cx="928362" cy="303952"/>
          </a:xfrm>
          <a:prstGeom prst="roundRect">
            <a:avLst>
              <a:gd name="adj" fmla="val 30686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</p:spPr>
        <p:txBody>
          <a:bodyPr lIns="148828" tIns="148828" rIns="148828" bIns="148828" anchor="ctr"/>
          <a:lstStyle/>
          <a:p>
            <a:pPr defTabSz="914400">
              <a:defRPr sz="1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7" name="INTEGER"/>
          <p:cNvSpPr txBox="1"/>
          <p:nvPr/>
        </p:nvSpPr>
        <p:spPr>
          <a:xfrm>
            <a:off x="10015298" y="6245430"/>
            <a:ext cx="1157097" cy="52625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/>
          <a:lstStyle>
            <a:lvl1pPr>
              <a:defRPr sz="1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/>
            <a:r>
              <a:t>INTEGER</a:t>
            </a:r>
          </a:p>
        </p:txBody>
      </p:sp>
      <p:sp>
        <p:nvSpPr>
          <p:cNvPr id="1018" name="INTEGER"/>
          <p:cNvSpPr txBox="1"/>
          <p:nvPr/>
        </p:nvSpPr>
        <p:spPr>
          <a:xfrm>
            <a:off x="9990859" y="7524205"/>
            <a:ext cx="1157096" cy="5262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/>
          <a:lstStyle>
            <a:lvl1pPr>
              <a:defRPr sz="1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/>
            <a:r>
              <a:t>INTEGER</a:t>
            </a:r>
          </a:p>
        </p:txBody>
      </p:sp>
      <p:sp>
        <p:nvSpPr>
          <p:cNvPr id="1019" name="INTEGER"/>
          <p:cNvSpPr txBox="1"/>
          <p:nvPr/>
        </p:nvSpPr>
        <p:spPr>
          <a:xfrm>
            <a:off x="9990859" y="7941678"/>
            <a:ext cx="1157096" cy="52625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/>
          <a:lstStyle>
            <a:lvl1pPr>
              <a:defRPr sz="1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/>
            <a:r>
              <a:t>INTEGER</a:t>
            </a:r>
          </a:p>
        </p:txBody>
      </p:sp>
      <p:sp>
        <p:nvSpPr>
          <p:cNvPr id="1020" name="INTEGER"/>
          <p:cNvSpPr txBox="1"/>
          <p:nvPr/>
        </p:nvSpPr>
        <p:spPr>
          <a:xfrm>
            <a:off x="9990859" y="10087930"/>
            <a:ext cx="1157096" cy="52625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/>
          <a:lstStyle>
            <a:lvl1pPr>
              <a:defRPr sz="1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/>
            <a:r>
              <a:t>INTEGER</a:t>
            </a:r>
          </a:p>
        </p:txBody>
      </p:sp>
      <p:sp>
        <p:nvSpPr>
          <p:cNvPr id="1021" name="TEXT"/>
          <p:cNvSpPr txBox="1"/>
          <p:nvPr/>
        </p:nvSpPr>
        <p:spPr>
          <a:xfrm>
            <a:off x="9990859" y="6677950"/>
            <a:ext cx="1157096" cy="5262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/>
          <a:lstStyle>
            <a:lvl1pPr>
              <a:defRPr sz="1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/>
            <a:r>
              <a:t>TEXT</a:t>
            </a:r>
          </a:p>
        </p:txBody>
      </p:sp>
      <p:sp>
        <p:nvSpPr>
          <p:cNvPr id="1022" name="TEXT"/>
          <p:cNvSpPr txBox="1"/>
          <p:nvPr/>
        </p:nvSpPr>
        <p:spPr>
          <a:xfrm>
            <a:off x="9990859" y="7102774"/>
            <a:ext cx="1157096" cy="52625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/>
          <a:lstStyle>
            <a:lvl1pPr>
              <a:defRPr sz="1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/>
            <a:r>
              <a:t>TEXT</a:t>
            </a:r>
          </a:p>
        </p:txBody>
      </p:sp>
      <p:sp>
        <p:nvSpPr>
          <p:cNvPr id="1023" name="TEXT"/>
          <p:cNvSpPr txBox="1"/>
          <p:nvPr/>
        </p:nvSpPr>
        <p:spPr>
          <a:xfrm>
            <a:off x="9990859" y="8369735"/>
            <a:ext cx="1157096" cy="5262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/>
          <a:lstStyle>
            <a:lvl1pPr>
              <a:defRPr sz="1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/>
            <a:r>
              <a:t>TEXT</a:t>
            </a:r>
          </a:p>
        </p:txBody>
      </p:sp>
      <p:sp>
        <p:nvSpPr>
          <p:cNvPr id="1024" name="TEXT"/>
          <p:cNvSpPr txBox="1"/>
          <p:nvPr/>
        </p:nvSpPr>
        <p:spPr>
          <a:xfrm>
            <a:off x="9990859" y="8793817"/>
            <a:ext cx="1157096" cy="5262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/>
          <a:lstStyle>
            <a:lvl1pPr>
              <a:defRPr sz="1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/>
            <a:r>
              <a:t>TEXT</a:t>
            </a:r>
          </a:p>
        </p:txBody>
      </p:sp>
      <p:sp>
        <p:nvSpPr>
          <p:cNvPr id="1025" name="TEXT"/>
          <p:cNvSpPr txBox="1"/>
          <p:nvPr/>
        </p:nvSpPr>
        <p:spPr>
          <a:xfrm>
            <a:off x="9990859" y="9223501"/>
            <a:ext cx="1157096" cy="5262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/>
          <a:lstStyle>
            <a:lvl1pPr>
              <a:defRPr sz="1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/>
            <a:r>
              <a:t>TEXT</a:t>
            </a:r>
          </a:p>
        </p:txBody>
      </p:sp>
      <p:sp>
        <p:nvSpPr>
          <p:cNvPr id="1026" name="TEXT"/>
          <p:cNvSpPr txBox="1"/>
          <p:nvPr/>
        </p:nvSpPr>
        <p:spPr>
          <a:xfrm>
            <a:off x="9990859" y="9643465"/>
            <a:ext cx="1157096" cy="5262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/>
          <a:lstStyle>
            <a:lvl1pPr>
              <a:defRPr sz="1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/>
            <a:r>
              <a:t>TEXT</a:t>
            </a:r>
          </a:p>
        </p:txBody>
      </p:sp>
      <p:sp>
        <p:nvSpPr>
          <p:cNvPr id="1027" name="TEXT"/>
          <p:cNvSpPr txBox="1"/>
          <p:nvPr/>
        </p:nvSpPr>
        <p:spPr>
          <a:xfrm>
            <a:off x="9990859" y="10937579"/>
            <a:ext cx="1157096" cy="5262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/>
          <a:lstStyle>
            <a:lvl1pPr>
              <a:defRPr sz="1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/>
            <a:r>
              <a:t>TEXT</a:t>
            </a:r>
          </a:p>
        </p:txBody>
      </p:sp>
      <p:graphicFrame>
        <p:nvGraphicFramePr>
          <p:cNvPr id="1028" name="Tabla"/>
          <p:cNvGraphicFramePr/>
          <p:nvPr/>
        </p:nvGraphicFramePr>
        <p:xfrm>
          <a:off x="7825896" y="845382"/>
          <a:ext cx="3364586" cy="4456960"/>
        </p:xfrm>
        <a:graphic>
          <a:graphicData uri="http://schemas.openxmlformats.org/drawingml/2006/table">
            <a:tbl>
              <a:tblPr firstRow="1" firstCol="1">
                <a:tableStyleId>{C7B018BB-80A7-4F77-B60F-C8B233D01FF8}</a:tableStyleId>
              </a:tblPr>
              <a:tblGrid>
                <a:gridCol w="387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4800"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ym typeface="Helvetica"/>
                        </a:rPr>
                        <a:t>places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DCDE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rPr>
                        <a:t>🔑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rPr>
                        <a:t>⚠️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rPr>
                        <a:t>⚠️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client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administration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100" b="0">
                          <a:solidFill>
                            <a:srgbClr val="000000"/>
                          </a:solidFill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address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latlng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created_by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created_date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29" name="Rectángulo redondeado"/>
          <p:cNvSpPr/>
          <p:nvPr/>
        </p:nvSpPr>
        <p:spPr>
          <a:xfrm>
            <a:off x="10105227" y="1745830"/>
            <a:ext cx="928362" cy="303952"/>
          </a:xfrm>
          <a:prstGeom prst="roundRect">
            <a:avLst>
              <a:gd name="adj" fmla="val 30686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</p:spPr>
        <p:txBody>
          <a:bodyPr lIns="148828" tIns="148828" rIns="148828" bIns="148828" anchor="ctr"/>
          <a:lstStyle/>
          <a:p>
            <a:pPr defTabSz="914400">
              <a:defRPr sz="1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30" name="Rectángulo redondeado"/>
          <p:cNvSpPr/>
          <p:nvPr/>
        </p:nvSpPr>
        <p:spPr>
          <a:xfrm>
            <a:off x="10105227" y="3445126"/>
            <a:ext cx="928362" cy="303952"/>
          </a:xfrm>
          <a:prstGeom prst="roundRect">
            <a:avLst>
              <a:gd name="adj" fmla="val 30686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</p:spPr>
        <p:txBody>
          <a:bodyPr lIns="148828" tIns="148828" rIns="148828" bIns="148828" anchor="ctr"/>
          <a:lstStyle/>
          <a:p>
            <a:pPr defTabSz="914400">
              <a:defRPr sz="1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33" name="Grupo"/>
          <p:cNvGrpSpPr/>
          <p:nvPr/>
        </p:nvGrpSpPr>
        <p:grpSpPr>
          <a:xfrm>
            <a:off x="9990860" y="1209853"/>
            <a:ext cx="1157096" cy="526257"/>
            <a:chOff x="-114367" y="0"/>
            <a:chExt cx="1157095" cy="526256"/>
          </a:xfrm>
        </p:grpSpPr>
        <p:sp>
          <p:nvSpPr>
            <p:cNvPr id="1031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2" name="INTEGER"/>
            <p:cNvSpPr txBox="1"/>
            <p:nvPr/>
          </p:nvSpPr>
          <p:spPr>
            <a:xfrm>
              <a:off x="-114368" y="0"/>
              <a:ext cx="1157097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INTEGER</a:t>
              </a:r>
            </a:p>
          </p:txBody>
        </p:sp>
      </p:grpSp>
      <p:sp>
        <p:nvSpPr>
          <p:cNvPr id="1034" name="TEXT"/>
          <p:cNvSpPr txBox="1"/>
          <p:nvPr/>
        </p:nvSpPr>
        <p:spPr>
          <a:xfrm>
            <a:off x="9990859" y="1639537"/>
            <a:ext cx="1157097" cy="5262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/>
          <a:lstStyle>
            <a:lvl1pPr>
              <a:defRPr sz="1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/>
            <a:r>
              <a:t>TEXT</a:t>
            </a:r>
          </a:p>
        </p:txBody>
      </p:sp>
      <p:sp>
        <p:nvSpPr>
          <p:cNvPr id="1035" name="TEXT"/>
          <p:cNvSpPr txBox="1"/>
          <p:nvPr/>
        </p:nvSpPr>
        <p:spPr>
          <a:xfrm>
            <a:off x="9990859" y="3331321"/>
            <a:ext cx="1157097" cy="52625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/>
          <a:lstStyle>
            <a:lvl1pPr>
              <a:defRPr sz="1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/>
            <a:r>
              <a:t>TEXT</a:t>
            </a:r>
          </a:p>
        </p:txBody>
      </p:sp>
      <p:grpSp>
        <p:nvGrpSpPr>
          <p:cNvPr id="1038" name="Grupo"/>
          <p:cNvGrpSpPr/>
          <p:nvPr/>
        </p:nvGrpSpPr>
        <p:grpSpPr>
          <a:xfrm>
            <a:off x="9990860" y="2909149"/>
            <a:ext cx="1157096" cy="526258"/>
            <a:chOff x="-114367" y="0"/>
            <a:chExt cx="1157095" cy="526256"/>
          </a:xfrm>
        </p:grpSpPr>
        <p:sp>
          <p:nvSpPr>
            <p:cNvPr id="1036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7" name="TEXT"/>
            <p:cNvSpPr txBox="1"/>
            <p:nvPr/>
          </p:nvSpPr>
          <p:spPr>
            <a:xfrm>
              <a:off x="-114368" y="-1"/>
              <a:ext cx="1157097" cy="526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TEXT</a:t>
              </a:r>
            </a:p>
          </p:txBody>
        </p:sp>
      </p:grpSp>
      <p:grpSp>
        <p:nvGrpSpPr>
          <p:cNvPr id="1041" name="Grupo"/>
          <p:cNvGrpSpPr/>
          <p:nvPr/>
        </p:nvGrpSpPr>
        <p:grpSpPr>
          <a:xfrm>
            <a:off x="9990860" y="2484325"/>
            <a:ext cx="1157096" cy="526257"/>
            <a:chOff x="-114367" y="0"/>
            <a:chExt cx="1157095" cy="526256"/>
          </a:xfrm>
        </p:grpSpPr>
        <p:sp>
          <p:nvSpPr>
            <p:cNvPr id="1039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0" name="INTEGER"/>
            <p:cNvSpPr txBox="1"/>
            <p:nvPr/>
          </p:nvSpPr>
          <p:spPr>
            <a:xfrm>
              <a:off x="-114368" y="0"/>
              <a:ext cx="1157097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INTEGER</a:t>
              </a:r>
            </a:p>
          </p:txBody>
        </p:sp>
      </p:grpSp>
      <p:grpSp>
        <p:nvGrpSpPr>
          <p:cNvPr id="1044" name="Grupo"/>
          <p:cNvGrpSpPr/>
          <p:nvPr/>
        </p:nvGrpSpPr>
        <p:grpSpPr>
          <a:xfrm>
            <a:off x="9990860" y="2059501"/>
            <a:ext cx="1157096" cy="526258"/>
            <a:chOff x="-114367" y="0"/>
            <a:chExt cx="1157095" cy="526256"/>
          </a:xfrm>
        </p:grpSpPr>
        <p:sp>
          <p:nvSpPr>
            <p:cNvPr id="1042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3" name="INTEGER"/>
            <p:cNvSpPr txBox="1"/>
            <p:nvPr/>
          </p:nvSpPr>
          <p:spPr>
            <a:xfrm>
              <a:off x="-114368" y="0"/>
              <a:ext cx="1157097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INTEGER</a:t>
              </a:r>
            </a:p>
          </p:txBody>
        </p:sp>
      </p:grpSp>
      <p:grpSp>
        <p:nvGrpSpPr>
          <p:cNvPr id="1047" name="Grupo"/>
          <p:cNvGrpSpPr/>
          <p:nvPr/>
        </p:nvGrpSpPr>
        <p:grpSpPr>
          <a:xfrm>
            <a:off x="9990860" y="3760322"/>
            <a:ext cx="1157096" cy="526258"/>
            <a:chOff x="-114367" y="0"/>
            <a:chExt cx="1157095" cy="526256"/>
          </a:xfrm>
        </p:grpSpPr>
        <p:sp>
          <p:nvSpPr>
            <p:cNvPr id="1045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6" name="INTEGER"/>
            <p:cNvSpPr txBox="1"/>
            <p:nvPr/>
          </p:nvSpPr>
          <p:spPr>
            <a:xfrm>
              <a:off x="-114368" y="0"/>
              <a:ext cx="1157097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INTEGER</a:t>
              </a:r>
            </a:p>
          </p:txBody>
        </p:sp>
      </p:grpSp>
      <p:grpSp>
        <p:nvGrpSpPr>
          <p:cNvPr id="1050" name="Grupo"/>
          <p:cNvGrpSpPr/>
          <p:nvPr/>
        </p:nvGrpSpPr>
        <p:grpSpPr>
          <a:xfrm>
            <a:off x="9990860" y="4180970"/>
            <a:ext cx="1157096" cy="526257"/>
            <a:chOff x="-114367" y="0"/>
            <a:chExt cx="1157095" cy="526256"/>
          </a:xfrm>
        </p:grpSpPr>
        <p:sp>
          <p:nvSpPr>
            <p:cNvPr id="1048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9" name="TEXT"/>
            <p:cNvSpPr txBox="1"/>
            <p:nvPr/>
          </p:nvSpPr>
          <p:spPr>
            <a:xfrm>
              <a:off x="-114368" y="-1"/>
              <a:ext cx="1157097" cy="526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TEXT</a:t>
              </a:r>
            </a:p>
          </p:txBody>
        </p:sp>
      </p:grpSp>
      <p:graphicFrame>
        <p:nvGraphicFramePr>
          <p:cNvPr id="1051" name="Tabla"/>
          <p:cNvGraphicFramePr/>
          <p:nvPr/>
        </p:nvGraphicFramePr>
        <p:xfrm>
          <a:off x="19340304" y="812819"/>
          <a:ext cx="3364586" cy="7538480"/>
        </p:xfrm>
        <a:graphic>
          <a:graphicData uri="http://schemas.openxmlformats.org/drawingml/2006/table">
            <a:tbl>
              <a:tblPr firstRow="1" firstCol="1">
                <a:tableStyleId>{C7B018BB-80A7-4F77-B60F-C8B233D01FF8}</a:tableStyleId>
              </a:tblPr>
              <a:tblGrid>
                <a:gridCol w="387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4800"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ym typeface="Helvetica"/>
                        </a:rPr>
                        <a:t>measurements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DCDE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rPr>
                        <a:t>🔑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rPr>
                        <a:t>⚠️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timestamp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100" b="0">
                          <a:solidFill>
                            <a:srgbClr val="000000"/>
                          </a:solidFill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ip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100" b="0">
                          <a:solidFill>
                            <a:srgbClr val="000000"/>
                          </a:solidFill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raw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serialno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L90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Leq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Lmax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deviceType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temperature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humidity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brightness_vis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brightness_IR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latlng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pSp>
        <p:nvGrpSpPr>
          <p:cNvPr id="1054" name="Grupo"/>
          <p:cNvGrpSpPr/>
          <p:nvPr/>
        </p:nvGrpSpPr>
        <p:grpSpPr>
          <a:xfrm>
            <a:off x="21505268" y="1177289"/>
            <a:ext cx="1157096" cy="526258"/>
            <a:chOff x="-114367" y="0"/>
            <a:chExt cx="1157095" cy="526256"/>
          </a:xfrm>
        </p:grpSpPr>
        <p:sp>
          <p:nvSpPr>
            <p:cNvPr id="1052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3" name="INTEGER"/>
            <p:cNvSpPr txBox="1"/>
            <p:nvPr/>
          </p:nvSpPr>
          <p:spPr>
            <a:xfrm>
              <a:off x="-114368" y="0"/>
              <a:ext cx="1157097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INTEGER</a:t>
              </a:r>
            </a:p>
          </p:txBody>
        </p:sp>
      </p:grpSp>
      <p:grpSp>
        <p:nvGrpSpPr>
          <p:cNvPr id="1057" name="Grupo"/>
          <p:cNvGrpSpPr/>
          <p:nvPr/>
        </p:nvGrpSpPr>
        <p:grpSpPr>
          <a:xfrm>
            <a:off x="21505268" y="3301410"/>
            <a:ext cx="1157096" cy="526258"/>
            <a:chOff x="-114367" y="-6006"/>
            <a:chExt cx="1157095" cy="526256"/>
          </a:xfrm>
        </p:grpSpPr>
        <p:sp>
          <p:nvSpPr>
            <p:cNvPr id="1055" name="Rectángulo redondeado"/>
            <p:cNvSpPr/>
            <p:nvPr/>
          </p:nvSpPr>
          <p:spPr>
            <a:xfrm>
              <a:off x="0" y="105146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6" name="TEXT"/>
            <p:cNvSpPr txBox="1"/>
            <p:nvPr/>
          </p:nvSpPr>
          <p:spPr>
            <a:xfrm>
              <a:off x="-114368" y="-6007"/>
              <a:ext cx="1157097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TEXT</a:t>
              </a:r>
            </a:p>
          </p:txBody>
        </p:sp>
      </p:grpSp>
      <p:grpSp>
        <p:nvGrpSpPr>
          <p:cNvPr id="1060" name="Grupo"/>
          <p:cNvGrpSpPr/>
          <p:nvPr/>
        </p:nvGrpSpPr>
        <p:grpSpPr>
          <a:xfrm>
            <a:off x="21505268" y="2876586"/>
            <a:ext cx="1157096" cy="526258"/>
            <a:chOff x="-114367" y="0"/>
            <a:chExt cx="1157095" cy="526256"/>
          </a:xfrm>
        </p:grpSpPr>
        <p:sp>
          <p:nvSpPr>
            <p:cNvPr id="1058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3"/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9" name="BLOB"/>
            <p:cNvSpPr txBox="1"/>
            <p:nvPr/>
          </p:nvSpPr>
          <p:spPr>
            <a:xfrm>
              <a:off x="-114368" y="-1"/>
              <a:ext cx="1157097" cy="526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BLOB</a:t>
              </a:r>
            </a:p>
          </p:txBody>
        </p:sp>
      </p:grpSp>
      <p:grpSp>
        <p:nvGrpSpPr>
          <p:cNvPr id="1063" name="Grupo"/>
          <p:cNvGrpSpPr/>
          <p:nvPr/>
        </p:nvGrpSpPr>
        <p:grpSpPr>
          <a:xfrm>
            <a:off x="21505268" y="2451762"/>
            <a:ext cx="1157096" cy="526257"/>
            <a:chOff x="-114367" y="0"/>
            <a:chExt cx="1157095" cy="526256"/>
          </a:xfrm>
        </p:grpSpPr>
        <p:sp>
          <p:nvSpPr>
            <p:cNvPr id="1061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2" name="INTEGER"/>
            <p:cNvSpPr txBox="1"/>
            <p:nvPr/>
          </p:nvSpPr>
          <p:spPr>
            <a:xfrm>
              <a:off x="-114368" y="0"/>
              <a:ext cx="1157097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INTEGER</a:t>
              </a:r>
            </a:p>
          </p:txBody>
        </p:sp>
      </p:grpSp>
      <p:grpSp>
        <p:nvGrpSpPr>
          <p:cNvPr id="1066" name="Grupo"/>
          <p:cNvGrpSpPr/>
          <p:nvPr/>
        </p:nvGrpSpPr>
        <p:grpSpPr>
          <a:xfrm>
            <a:off x="21505268" y="3715059"/>
            <a:ext cx="1157096" cy="526257"/>
            <a:chOff x="-114367" y="0"/>
            <a:chExt cx="1157095" cy="526256"/>
          </a:xfrm>
        </p:grpSpPr>
        <p:sp>
          <p:nvSpPr>
            <p:cNvPr id="1064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5" name="REAL"/>
            <p:cNvSpPr txBox="1"/>
            <p:nvPr/>
          </p:nvSpPr>
          <p:spPr>
            <a:xfrm>
              <a:off x="-114368" y="-1"/>
              <a:ext cx="1157097" cy="526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REAL</a:t>
              </a:r>
            </a:p>
          </p:txBody>
        </p:sp>
      </p:grpSp>
      <p:grpSp>
        <p:nvGrpSpPr>
          <p:cNvPr id="1069" name="Grupo"/>
          <p:cNvGrpSpPr/>
          <p:nvPr/>
        </p:nvGrpSpPr>
        <p:grpSpPr>
          <a:xfrm>
            <a:off x="21505268" y="2031798"/>
            <a:ext cx="1157096" cy="526257"/>
            <a:chOff x="-114367" y="0"/>
            <a:chExt cx="1157095" cy="526256"/>
          </a:xfrm>
        </p:grpSpPr>
        <p:sp>
          <p:nvSpPr>
            <p:cNvPr id="1067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8" name="TEXT"/>
            <p:cNvSpPr txBox="1"/>
            <p:nvPr/>
          </p:nvSpPr>
          <p:spPr>
            <a:xfrm>
              <a:off x="-114368" y="-1"/>
              <a:ext cx="1157097" cy="526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TEXT</a:t>
              </a:r>
            </a:p>
          </p:txBody>
        </p:sp>
      </p:grpSp>
      <p:grpSp>
        <p:nvGrpSpPr>
          <p:cNvPr id="1072" name="Grupo"/>
          <p:cNvGrpSpPr/>
          <p:nvPr/>
        </p:nvGrpSpPr>
        <p:grpSpPr>
          <a:xfrm>
            <a:off x="21505268" y="1604766"/>
            <a:ext cx="1157096" cy="526257"/>
            <a:chOff x="-114367" y="0"/>
            <a:chExt cx="1157095" cy="526256"/>
          </a:xfrm>
        </p:grpSpPr>
        <p:sp>
          <p:nvSpPr>
            <p:cNvPr id="1070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1" name="TEXT"/>
            <p:cNvSpPr txBox="1"/>
            <p:nvPr/>
          </p:nvSpPr>
          <p:spPr>
            <a:xfrm>
              <a:off x="-114368" y="-1"/>
              <a:ext cx="1157097" cy="526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TEXT</a:t>
              </a:r>
            </a:p>
          </p:txBody>
        </p:sp>
      </p:grpSp>
      <p:grpSp>
        <p:nvGrpSpPr>
          <p:cNvPr id="1075" name="Grupo"/>
          <p:cNvGrpSpPr/>
          <p:nvPr/>
        </p:nvGrpSpPr>
        <p:grpSpPr>
          <a:xfrm>
            <a:off x="21505268" y="4160490"/>
            <a:ext cx="1157096" cy="526257"/>
            <a:chOff x="-114367" y="0"/>
            <a:chExt cx="1157095" cy="526256"/>
          </a:xfrm>
        </p:grpSpPr>
        <p:sp>
          <p:nvSpPr>
            <p:cNvPr id="1073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4" name="REAL"/>
            <p:cNvSpPr txBox="1"/>
            <p:nvPr/>
          </p:nvSpPr>
          <p:spPr>
            <a:xfrm>
              <a:off x="-114368" y="-1"/>
              <a:ext cx="1157097" cy="526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REAL</a:t>
              </a:r>
            </a:p>
          </p:txBody>
        </p:sp>
      </p:grpSp>
      <p:grpSp>
        <p:nvGrpSpPr>
          <p:cNvPr id="1078" name="Grupo"/>
          <p:cNvGrpSpPr/>
          <p:nvPr/>
        </p:nvGrpSpPr>
        <p:grpSpPr>
          <a:xfrm>
            <a:off x="21505268" y="4573231"/>
            <a:ext cx="1157096" cy="526257"/>
            <a:chOff x="-114367" y="0"/>
            <a:chExt cx="1157095" cy="526256"/>
          </a:xfrm>
        </p:grpSpPr>
        <p:sp>
          <p:nvSpPr>
            <p:cNvPr id="1076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7" name="REAL"/>
            <p:cNvSpPr txBox="1"/>
            <p:nvPr/>
          </p:nvSpPr>
          <p:spPr>
            <a:xfrm>
              <a:off x="-114368" y="-1"/>
              <a:ext cx="1157097" cy="526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REAL</a:t>
              </a:r>
            </a:p>
          </p:txBody>
        </p:sp>
      </p:grpSp>
      <p:grpSp>
        <p:nvGrpSpPr>
          <p:cNvPr id="1081" name="Grupo"/>
          <p:cNvGrpSpPr/>
          <p:nvPr/>
        </p:nvGrpSpPr>
        <p:grpSpPr>
          <a:xfrm>
            <a:off x="21505268" y="5013564"/>
            <a:ext cx="1157096" cy="526257"/>
            <a:chOff x="-114367" y="0"/>
            <a:chExt cx="1157095" cy="526256"/>
          </a:xfrm>
        </p:grpSpPr>
        <p:sp>
          <p:nvSpPr>
            <p:cNvPr id="1079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0" name="REAL"/>
            <p:cNvSpPr txBox="1"/>
            <p:nvPr/>
          </p:nvSpPr>
          <p:spPr>
            <a:xfrm>
              <a:off x="-114368" y="-1"/>
              <a:ext cx="1157097" cy="526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REAL</a:t>
              </a:r>
            </a:p>
          </p:txBody>
        </p:sp>
      </p:grpSp>
      <p:grpSp>
        <p:nvGrpSpPr>
          <p:cNvPr id="1084" name="Grupo"/>
          <p:cNvGrpSpPr/>
          <p:nvPr/>
        </p:nvGrpSpPr>
        <p:grpSpPr>
          <a:xfrm>
            <a:off x="21505268" y="5432310"/>
            <a:ext cx="1157096" cy="526257"/>
            <a:chOff x="-114367" y="-6006"/>
            <a:chExt cx="1157095" cy="526256"/>
          </a:xfrm>
        </p:grpSpPr>
        <p:sp>
          <p:nvSpPr>
            <p:cNvPr id="1082" name="Rectángulo redondeado"/>
            <p:cNvSpPr/>
            <p:nvPr/>
          </p:nvSpPr>
          <p:spPr>
            <a:xfrm>
              <a:off x="0" y="105146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3" name="TEXT"/>
            <p:cNvSpPr txBox="1"/>
            <p:nvPr/>
          </p:nvSpPr>
          <p:spPr>
            <a:xfrm>
              <a:off x="-114368" y="-6007"/>
              <a:ext cx="1157097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TEXT</a:t>
              </a:r>
            </a:p>
          </p:txBody>
        </p:sp>
      </p:grpSp>
      <p:grpSp>
        <p:nvGrpSpPr>
          <p:cNvPr id="1087" name="Grupo"/>
          <p:cNvGrpSpPr/>
          <p:nvPr/>
        </p:nvGrpSpPr>
        <p:grpSpPr>
          <a:xfrm>
            <a:off x="21505268" y="5856518"/>
            <a:ext cx="1157096" cy="526258"/>
            <a:chOff x="-114367" y="0"/>
            <a:chExt cx="1157095" cy="526256"/>
          </a:xfrm>
        </p:grpSpPr>
        <p:sp>
          <p:nvSpPr>
            <p:cNvPr id="1085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6" name="REAL"/>
            <p:cNvSpPr txBox="1"/>
            <p:nvPr/>
          </p:nvSpPr>
          <p:spPr>
            <a:xfrm>
              <a:off x="-114368" y="-1"/>
              <a:ext cx="1157097" cy="526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REAL</a:t>
              </a:r>
            </a:p>
          </p:txBody>
        </p:sp>
      </p:grpSp>
      <p:grpSp>
        <p:nvGrpSpPr>
          <p:cNvPr id="1090" name="Grupo"/>
          <p:cNvGrpSpPr/>
          <p:nvPr/>
        </p:nvGrpSpPr>
        <p:grpSpPr>
          <a:xfrm>
            <a:off x="21505268" y="6281959"/>
            <a:ext cx="1157096" cy="526257"/>
            <a:chOff x="-114367" y="0"/>
            <a:chExt cx="1157095" cy="526256"/>
          </a:xfrm>
        </p:grpSpPr>
        <p:sp>
          <p:nvSpPr>
            <p:cNvPr id="1088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9" name="REAL"/>
            <p:cNvSpPr txBox="1"/>
            <p:nvPr/>
          </p:nvSpPr>
          <p:spPr>
            <a:xfrm>
              <a:off x="-114368" y="-1"/>
              <a:ext cx="1157097" cy="526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REAL</a:t>
              </a:r>
            </a:p>
          </p:txBody>
        </p:sp>
      </p:grpSp>
      <p:grpSp>
        <p:nvGrpSpPr>
          <p:cNvPr id="1093" name="Grupo"/>
          <p:cNvGrpSpPr/>
          <p:nvPr/>
        </p:nvGrpSpPr>
        <p:grpSpPr>
          <a:xfrm>
            <a:off x="21505268" y="6706168"/>
            <a:ext cx="1157096" cy="526257"/>
            <a:chOff x="-114367" y="0"/>
            <a:chExt cx="1157095" cy="526256"/>
          </a:xfrm>
        </p:grpSpPr>
        <p:sp>
          <p:nvSpPr>
            <p:cNvPr id="1091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2" name="REAL"/>
            <p:cNvSpPr txBox="1"/>
            <p:nvPr/>
          </p:nvSpPr>
          <p:spPr>
            <a:xfrm>
              <a:off x="-114368" y="-1"/>
              <a:ext cx="1157097" cy="526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REAL</a:t>
              </a:r>
            </a:p>
          </p:txBody>
        </p:sp>
      </p:grpSp>
      <p:grpSp>
        <p:nvGrpSpPr>
          <p:cNvPr id="1096" name="Grupo"/>
          <p:cNvGrpSpPr/>
          <p:nvPr/>
        </p:nvGrpSpPr>
        <p:grpSpPr>
          <a:xfrm>
            <a:off x="21505268" y="7131607"/>
            <a:ext cx="1157096" cy="526257"/>
            <a:chOff x="-114367" y="0"/>
            <a:chExt cx="1157095" cy="526256"/>
          </a:xfrm>
        </p:grpSpPr>
        <p:sp>
          <p:nvSpPr>
            <p:cNvPr id="1094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5" name="REAL"/>
            <p:cNvSpPr txBox="1"/>
            <p:nvPr/>
          </p:nvSpPr>
          <p:spPr>
            <a:xfrm>
              <a:off x="-114368" y="-1"/>
              <a:ext cx="1157097" cy="526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REAL</a:t>
              </a:r>
            </a:p>
          </p:txBody>
        </p:sp>
      </p:grpSp>
      <p:grpSp>
        <p:nvGrpSpPr>
          <p:cNvPr id="1099" name="Grupo"/>
          <p:cNvGrpSpPr/>
          <p:nvPr/>
        </p:nvGrpSpPr>
        <p:grpSpPr>
          <a:xfrm>
            <a:off x="21505268" y="7549122"/>
            <a:ext cx="1157096" cy="526257"/>
            <a:chOff x="-114367" y="-6006"/>
            <a:chExt cx="1157095" cy="526256"/>
          </a:xfrm>
        </p:grpSpPr>
        <p:sp>
          <p:nvSpPr>
            <p:cNvPr id="1097" name="Rectángulo redondeado"/>
            <p:cNvSpPr/>
            <p:nvPr/>
          </p:nvSpPr>
          <p:spPr>
            <a:xfrm>
              <a:off x="0" y="105146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8" name="TEXT"/>
            <p:cNvSpPr txBox="1"/>
            <p:nvPr/>
          </p:nvSpPr>
          <p:spPr>
            <a:xfrm>
              <a:off x="-114368" y="-6007"/>
              <a:ext cx="1157097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TEXT</a:t>
              </a:r>
            </a:p>
          </p:txBody>
        </p:sp>
      </p:grpSp>
      <p:graphicFrame>
        <p:nvGraphicFramePr>
          <p:cNvPr id="1100" name="Tabla"/>
          <p:cNvGraphicFramePr/>
          <p:nvPr/>
        </p:nvGraphicFramePr>
        <p:xfrm>
          <a:off x="13898435" y="815536"/>
          <a:ext cx="3364586" cy="4564880"/>
        </p:xfrm>
        <a:graphic>
          <a:graphicData uri="http://schemas.openxmlformats.org/drawingml/2006/table">
            <a:tbl>
              <a:tblPr firstRow="1" firstCol="1">
                <a:tableStyleId>{C7B018BB-80A7-4F77-B60F-C8B233D01FF8}</a:tableStyleId>
              </a:tblPr>
              <a:tblGrid>
                <a:gridCol w="387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4800"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ym typeface="Helvetica"/>
                        </a:rPr>
                        <a:t>devices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DCDE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rPr>
                        <a:t>🔑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rPr>
                        <a:t>⚠️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place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rPr>
                        <a:t>🔑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serialno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transmission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100" b="0">
                          <a:solidFill>
                            <a:srgbClr val="000000"/>
                          </a:solidFill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key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model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public_key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created_by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created_date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01" name="Rectángulo redondeado"/>
          <p:cNvSpPr/>
          <p:nvPr/>
        </p:nvSpPr>
        <p:spPr>
          <a:xfrm>
            <a:off x="16177766" y="3415280"/>
            <a:ext cx="928362" cy="303952"/>
          </a:xfrm>
          <a:prstGeom prst="roundRect">
            <a:avLst>
              <a:gd name="adj" fmla="val 30686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</p:spPr>
        <p:txBody>
          <a:bodyPr lIns="148828" tIns="148828" rIns="148828" bIns="148828" anchor="ctr"/>
          <a:lstStyle/>
          <a:p>
            <a:pPr defTabSz="914400">
              <a:defRPr sz="1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104" name="Grupo"/>
          <p:cNvGrpSpPr/>
          <p:nvPr/>
        </p:nvGrpSpPr>
        <p:grpSpPr>
          <a:xfrm>
            <a:off x="16063398" y="1180007"/>
            <a:ext cx="1157097" cy="526257"/>
            <a:chOff x="-114367" y="0"/>
            <a:chExt cx="1157095" cy="526256"/>
          </a:xfrm>
        </p:grpSpPr>
        <p:sp>
          <p:nvSpPr>
            <p:cNvPr id="1102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3" name="INTEGER"/>
            <p:cNvSpPr txBox="1"/>
            <p:nvPr/>
          </p:nvSpPr>
          <p:spPr>
            <a:xfrm>
              <a:off x="-114368" y="0"/>
              <a:ext cx="1157097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INTEGER</a:t>
              </a:r>
            </a:p>
          </p:txBody>
        </p:sp>
      </p:grpSp>
      <p:sp>
        <p:nvSpPr>
          <p:cNvPr id="1105" name="TEXT"/>
          <p:cNvSpPr txBox="1"/>
          <p:nvPr/>
        </p:nvSpPr>
        <p:spPr>
          <a:xfrm>
            <a:off x="16063399" y="3301475"/>
            <a:ext cx="1157096" cy="5262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/>
          <a:lstStyle>
            <a:lvl1pPr>
              <a:defRPr sz="1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/>
            <a:r>
              <a:t>TEXT</a:t>
            </a:r>
          </a:p>
        </p:txBody>
      </p:sp>
      <p:grpSp>
        <p:nvGrpSpPr>
          <p:cNvPr id="1108" name="Grupo"/>
          <p:cNvGrpSpPr/>
          <p:nvPr/>
        </p:nvGrpSpPr>
        <p:grpSpPr>
          <a:xfrm>
            <a:off x="16063398" y="2879303"/>
            <a:ext cx="1157097" cy="526258"/>
            <a:chOff x="-114367" y="0"/>
            <a:chExt cx="1157095" cy="526256"/>
          </a:xfrm>
        </p:grpSpPr>
        <p:sp>
          <p:nvSpPr>
            <p:cNvPr id="1106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7" name="TEXT"/>
            <p:cNvSpPr txBox="1"/>
            <p:nvPr/>
          </p:nvSpPr>
          <p:spPr>
            <a:xfrm>
              <a:off x="-114368" y="-1"/>
              <a:ext cx="1157097" cy="526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TEXT</a:t>
              </a:r>
            </a:p>
          </p:txBody>
        </p:sp>
      </p:grpSp>
      <p:grpSp>
        <p:nvGrpSpPr>
          <p:cNvPr id="1111" name="Grupo"/>
          <p:cNvGrpSpPr/>
          <p:nvPr/>
        </p:nvGrpSpPr>
        <p:grpSpPr>
          <a:xfrm>
            <a:off x="16063398" y="4556744"/>
            <a:ext cx="1157097" cy="526257"/>
            <a:chOff x="-114367" y="0"/>
            <a:chExt cx="1157095" cy="526256"/>
          </a:xfrm>
        </p:grpSpPr>
        <p:sp>
          <p:nvSpPr>
            <p:cNvPr id="1109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0" name="TEXT"/>
            <p:cNvSpPr txBox="1"/>
            <p:nvPr/>
          </p:nvSpPr>
          <p:spPr>
            <a:xfrm>
              <a:off x="-114368" y="-1"/>
              <a:ext cx="1157097" cy="526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TEXT</a:t>
              </a:r>
            </a:p>
          </p:txBody>
        </p:sp>
      </p:grpSp>
      <p:grpSp>
        <p:nvGrpSpPr>
          <p:cNvPr id="1114" name="Grupo"/>
          <p:cNvGrpSpPr/>
          <p:nvPr/>
        </p:nvGrpSpPr>
        <p:grpSpPr>
          <a:xfrm>
            <a:off x="16063398" y="1605447"/>
            <a:ext cx="1157097" cy="526257"/>
            <a:chOff x="-114367" y="0"/>
            <a:chExt cx="1157095" cy="526256"/>
          </a:xfrm>
        </p:grpSpPr>
        <p:sp>
          <p:nvSpPr>
            <p:cNvPr id="1112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3" name="INTEGER"/>
            <p:cNvSpPr txBox="1"/>
            <p:nvPr/>
          </p:nvSpPr>
          <p:spPr>
            <a:xfrm>
              <a:off x="-114368" y="0"/>
              <a:ext cx="1157097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INTEGER</a:t>
              </a:r>
            </a:p>
          </p:txBody>
        </p:sp>
      </p:grpSp>
      <p:grpSp>
        <p:nvGrpSpPr>
          <p:cNvPr id="1117" name="Grupo"/>
          <p:cNvGrpSpPr/>
          <p:nvPr/>
        </p:nvGrpSpPr>
        <p:grpSpPr>
          <a:xfrm>
            <a:off x="16063398" y="2029655"/>
            <a:ext cx="1157097" cy="526257"/>
            <a:chOff x="-114367" y="0"/>
            <a:chExt cx="1157095" cy="526256"/>
          </a:xfrm>
        </p:grpSpPr>
        <p:sp>
          <p:nvSpPr>
            <p:cNvPr id="1115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6" name="TEXT"/>
            <p:cNvSpPr txBox="1"/>
            <p:nvPr/>
          </p:nvSpPr>
          <p:spPr>
            <a:xfrm>
              <a:off x="-114368" y="-1"/>
              <a:ext cx="1157097" cy="526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TEXT</a:t>
              </a:r>
            </a:p>
          </p:txBody>
        </p:sp>
      </p:grpSp>
      <p:grpSp>
        <p:nvGrpSpPr>
          <p:cNvPr id="1120" name="Grupo"/>
          <p:cNvGrpSpPr/>
          <p:nvPr/>
        </p:nvGrpSpPr>
        <p:grpSpPr>
          <a:xfrm>
            <a:off x="16063398" y="2467487"/>
            <a:ext cx="1157097" cy="526257"/>
            <a:chOff x="-114367" y="0"/>
            <a:chExt cx="1157095" cy="526256"/>
          </a:xfrm>
        </p:grpSpPr>
        <p:sp>
          <p:nvSpPr>
            <p:cNvPr id="1118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9" name="TEXT"/>
            <p:cNvSpPr txBox="1"/>
            <p:nvPr/>
          </p:nvSpPr>
          <p:spPr>
            <a:xfrm>
              <a:off x="-114368" y="-1"/>
              <a:ext cx="1157097" cy="526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TEXT</a:t>
              </a:r>
            </a:p>
          </p:txBody>
        </p:sp>
      </p:grpSp>
      <p:grpSp>
        <p:nvGrpSpPr>
          <p:cNvPr id="1123" name="Grupo"/>
          <p:cNvGrpSpPr/>
          <p:nvPr/>
        </p:nvGrpSpPr>
        <p:grpSpPr>
          <a:xfrm>
            <a:off x="16063398" y="3715113"/>
            <a:ext cx="1157097" cy="526258"/>
            <a:chOff x="-114367" y="0"/>
            <a:chExt cx="1157095" cy="526256"/>
          </a:xfrm>
        </p:grpSpPr>
        <p:sp>
          <p:nvSpPr>
            <p:cNvPr id="1121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2" name="TEXT"/>
            <p:cNvSpPr txBox="1"/>
            <p:nvPr/>
          </p:nvSpPr>
          <p:spPr>
            <a:xfrm>
              <a:off x="-114368" y="-1"/>
              <a:ext cx="1157097" cy="526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TEXT</a:t>
              </a:r>
            </a:p>
          </p:txBody>
        </p:sp>
      </p:grpSp>
      <p:grpSp>
        <p:nvGrpSpPr>
          <p:cNvPr id="1126" name="Grupo"/>
          <p:cNvGrpSpPr/>
          <p:nvPr/>
        </p:nvGrpSpPr>
        <p:grpSpPr>
          <a:xfrm>
            <a:off x="16063398" y="4137508"/>
            <a:ext cx="1157097" cy="526257"/>
            <a:chOff x="-114367" y="0"/>
            <a:chExt cx="1157095" cy="526256"/>
          </a:xfrm>
        </p:grpSpPr>
        <p:sp>
          <p:nvSpPr>
            <p:cNvPr id="1124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5" name="INTEGER"/>
            <p:cNvSpPr txBox="1"/>
            <p:nvPr/>
          </p:nvSpPr>
          <p:spPr>
            <a:xfrm>
              <a:off x="-114368" y="0"/>
              <a:ext cx="1157097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INTEGER</a:t>
              </a:r>
            </a:p>
          </p:txBody>
        </p:sp>
      </p:grpSp>
      <p:graphicFrame>
        <p:nvGraphicFramePr>
          <p:cNvPr id="1127" name="Tabla"/>
          <p:cNvGraphicFramePr/>
          <p:nvPr/>
        </p:nvGraphicFramePr>
        <p:xfrm>
          <a:off x="1332798" y="3998894"/>
          <a:ext cx="3364586" cy="2973600"/>
        </p:xfrm>
        <a:graphic>
          <a:graphicData uri="http://schemas.openxmlformats.org/drawingml/2006/table">
            <a:tbl>
              <a:tblPr firstRow="1" firstCol="1">
                <a:tableStyleId>{C7B018BB-80A7-4F77-B60F-C8B233D01FF8}</a:tableStyleId>
              </a:tblPr>
              <a:tblGrid>
                <a:gridCol w="387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4800"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ym typeface="Helvetica"/>
                        </a:rPr>
                        <a:t>companies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DCDE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rPr>
                        <a:t>🔑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100" b="0">
                          <a:solidFill>
                            <a:srgbClr val="000000"/>
                          </a:solidFill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companyname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100" b="0">
                          <a:solidFill>
                            <a:srgbClr val="000000"/>
                          </a:solidFill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manager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created_by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created_date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28" name="Rectángulo redondeado"/>
          <p:cNvSpPr/>
          <p:nvPr/>
        </p:nvSpPr>
        <p:spPr>
          <a:xfrm>
            <a:off x="3612128" y="6598638"/>
            <a:ext cx="928362" cy="303952"/>
          </a:xfrm>
          <a:prstGeom prst="roundRect">
            <a:avLst>
              <a:gd name="adj" fmla="val 30686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</p:spPr>
        <p:txBody>
          <a:bodyPr lIns="148828" tIns="148828" rIns="148828" bIns="148828" anchor="ctr"/>
          <a:lstStyle/>
          <a:p>
            <a:pPr defTabSz="914400">
              <a:defRPr sz="1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131" name="Grupo"/>
          <p:cNvGrpSpPr/>
          <p:nvPr/>
        </p:nvGrpSpPr>
        <p:grpSpPr>
          <a:xfrm>
            <a:off x="3497761" y="4363365"/>
            <a:ext cx="1157096" cy="526257"/>
            <a:chOff x="-114367" y="0"/>
            <a:chExt cx="1157095" cy="526256"/>
          </a:xfrm>
        </p:grpSpPr>
        <p:sp>
          <p:nvSpPr>
            <p:cNvPr id="1129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0" name="INTEGER"/>
            <p:cNvSpPr txBox="1"/>
            <p:nvPr/>
          </p:nvSpPr>
          <p:spPr>
            <a:xfrm>
              <a:off x="-114368" y="0"/>
              <a:ext cx="1157097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INTEGER</a:t>
              </a:r>
            </a:p>
          </p:txBody>
        </p:sp>
      </p:grpSp>
      <p:sp>
        <p:nvSpPr>
          <p:cNvPr id="1132" name="TEXT"/>
          <p:cNvSpPr txBox="1"/>
          <p:nvPr/>
        </p:nvSpPr>
        <p:spPr>
          <a:xfrm>
            <a:off x="3497761" y="6484833"/>
            <a:ext cx="1157096" cy="5262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/>
          <a:lstStyle>
            <a:lvl1pPr>
              <a:defRPr sz="1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/>
            <a:r>
              <a:t>TEXT</a:t>
            </a:r>
          </a:p>
        </p:txBody>
      </p:sp>
      <p:grpSp>
        <p:nvGrpSpPr>
          <p:cNvPr id="1135" name="Grupo"/>
          <p:cNvGrpSpPr/>
          <p:nvPr/>
        </p:nvGrpSpPr>
        <p:grpSpPr>
          <a:xfrm>
            <a:off x="3497761" y="4768219"/>
            <a:ext cx="1157096" cy="526257"/>
            <a:chOff x="-114367" y="0"/>
            <a:chExt cx="1157095" cy="526256"/>
          </a:xfrm>
        </p:grpSpPr>
        <p:sp>
          <p:nvSpPr>
            <p:cNvPr id="1133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4" name="TEXT"/>
            <p:cNvSpPr txBox="1"/>
            <p:nvPr/>
          </p:nvSpPr>
          <p:spPr>
            <a:xfrm>
              <a:off x="-114368" y="-1"/>
              <a:ext cx="1157097" cy="526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TEXT</a:t>
              </a:r>
            </a:p>
          </p:txBody>
        </p:sp>
      </p:grpSp>
      <p:grpSp>
        <p:nvGrpSpPr>
          <p:cNvPr id="1138" name="Grupo"/>
          <p:cNvGrpSpPr/>
          <p:nvPr/>
        </p:nvGrpSpPr>
        <p:grpSpPr>
          <a:xfrm>
            <a:off x="3497761" y="5222566"/>
            <a:ext cx="1157096" cy="526257"/>
            <a:chOff x="-114367" y="0"/>
            <a:chExt cx="1157095" cy="526256"/>
          </a:xfrm>
        </p:grpSpPr>
        <p:sp>
          <p:nvSpPr>
            <p:cNvPr id="1136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7" name="INTEGER"/>
            <p:cNvSpPr txBox="1"/>
            <p:nvPr/>
          </p:nvSpPr>
          <p:spPr>
            <a:xfrm>
              <a:off x="-114368" y="0"/>
              <a:ext cx="1157097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INTEGER</a:t>
              </a:r>
            </a:p>
          </p:txBody>
        </p:sp>
      </p:grpSp>
      <p:grpSp>
        <p:nvGrpSpPr>
          <p:cNvPr id="1141" name="Grupo"/>
          <p:cNvGrpSpPr/>
          <p:nvPr/>
        </p:nvGrpSpPr>
        <p:grpSpPr>
          <a:xfrm>
            <a:off x="3497761" y="5626527"/>
            <a:ext cx="1157096" cy="526257"/>
            <a:chOff x="-114367" y="0"/>
            <a:chExt cx="1157095" cy="526256"/>
          </a:xfrm>
        </p:grpSpPr>
        <p:sp>
          <p:nvSpPr>
            <p:cNvPr id="1139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0" name="INTEGER"/>
            <p:cNvSpPr txBox="1"/>
            <p:nvPr/>
          </p:nvSpPr>
          <p:spPr>
            <a:xfrm>
              <a:off x="-114368" y="0"/>
              <a:ext cx="1157097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INTEGER</a:t>
              </a:r>
            </a:p>
          </p:txBody>
        </p:sp>
      </p:grpSp>
      <p:grpSp>
        <p:nvGrpSpPr>
          <p:cNvPr id="1144" name="Grupo"/>
          <p:cNvGrpSpPr/>
          <p:nvPr/>
        </p:nvGrpSpPr>
        <p:grpSpPr>
          <a:xfrm>
            <a:off x="3497761" y="6075640"/>
            <a:ext cx="1157096" cy="526257"/>
            <a:chOff x="-114367" y="0"/>
            <a:chExt cx="1157095" cy="526256"/>
          </a:xfrm>
        </p:grpSpPr>
        <p:sp>
          <p:nvSpPr>
            <p:cNvPr id="1142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3" name="INTEGER"/>
            <p:cNvSpPr txBox="1"/>
            <p:nvPr/>
          </p:nvSpPr>
          <p:spPr>
            <a:xfrm>
              <a:off x="-114368" y="0"/>
              <a:ext cx="1157097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INTEGER</a:t>
              </a:r>
            </a:p>
          </p:txBody>
        </p:sp>
      </p:grpSp>
      <p:grpSp>
        <p:nvGrpSpPr>
          <p:cNvPr id="1162" name="Grupo"/>
          <p:cNvGrpSpPr/>
          <p:nvPr/>
        </p:nvGrpSpPr>
        <p:grpSpPr>
          <a:xfrm>
            <a:off x="19339848" y="8880717"/>
            <a:ext cx="3364586" cy="3011549"/>
            <a:chOff x="25400" y="25400"/>
            <a:chExt cx="3364585" cy="3011548"/>
          </a:xfrm>
        </p:grpSpPr>
        <p:graphicFrame>
          <p:nvGraphicFramePr>
            <p:cNvPr id="1145" name="Tabla"/>
            <p:cNvGraphicFramePr/>
            <p:nvPr/>
          </p:nvGraphicFramePr>
          <p:xfrm>
            <a:off x="25400" y="25400"/>
            <a:ext cx="3364585" cy="2973599"/>
          </p:xfrm>
          <a:graphic>
            <a:graphicData uri="http://schemas.openxmlformats.org/drawingml/2006/table">
              <a:tbl>
                <a:tblPr firstRow="1" firstCol="1">
                  <a:tableStyleId>{C7B018BB-80A7-4F77-B60F-C8B233D01FF8}</a:tableStyleId>
                </a:tblPr>
                <a:tblGrid>
                  <a:gridCol w="38701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775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24800">
                  <a:tc gridSpan="2">
                    <a:txBody>
                      <a:bodyPr/>
                      <a:lstStyle/>
                      <a:p>
                        <a:pPr defTabSz="914400">
                          <a:tabLst>
                            <a:tab pos="46101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ym typeface="Helvetica"/>
                          </a:rPr>
                          <a:t>unknows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DCDEE0"/>
                        </a:solidFill>
                        <a:miter lim="400000"/>
                      </a:lnL>
                      <a:lnR w="12700">
                        <a:solidFill>
                          <a:srgbClr val="DCDEE0"/>
                        </a:solidFill>
                        <a:miter lim="400000"/>
                      </a:lnR>
                      <a:lnT w="12700">
                        <a:solidFill>
                          <a:srgbClr val="DCDEE0"/>
                        </a:solidFill>
                        <a:miter lim="400000"/>
                      </a:lnT>
                      <a:lnB w="0"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248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46101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latin typeface="Apple Color Emoji"/>
                            <a:ea typeface="Apple Color Emoji"/>
                            <a:cs typeface="Apple Color Emoji"/>
                            <a:sym typeface="Apple Color Emoji"/>
                          </a:rPr>
                          <a:t>🔑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144105"/>
                        </a:solidFill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id</a:t>
                        </a:r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12700">
                        <a:solidFill>
                          <a:srgbClr val="144105"/>
                        </a:solidFill>
                        <a:miter lim="400000"/>
                      </a:lnR>
                      <a:lnT w="0"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248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4610100" algn="l"/>
                          </a:tabLst>
                          <a:defRPr sz="2100" b="0">
                            <a:solidFill>
                              <a:srgbClr val="000000"/>
                            </a:solidFill>
                            <a:latin typeface="Apple Color Emoji"/>
                            <a:ea typeface="Apple Color Emoji"/>
                            <a:cs typeface="Apple Color Emoji"/>
                            <a:sym typeface="Apple Color Emoji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144105"/>
                        </a:solidFill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timestamp</a:t>
                        </a:r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12700">
                        <a:solidFill>
                          <a:srgbClr val="144105"/>
                        </a:solidFill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248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4610100" algn="l"/>
                          </a:tabLst>
                          <a:defRPr sz="2000" b="0">
                            <a:solidFill>
                              <a:srgbClr val="000000"/>
                            </a:solidFill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144105"/>
                        </a:solidFill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ip</a:t>
                        </a:r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12700">
                        <a:solidFill>
                          <a:srgbClr val="144105"/>
                        </a:solidFill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248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4610100" algn="l"/>
                          </a:tabLst>
                          <a:defRPr sz="2000" b="0">
                            <a:solidFill>
                              <a:srgbClr val="000000"/>
                            </a:solidFill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144105"/>
                        </a:solidFill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port</a:t>
                        </a:r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12700">
                        <a:solidFill>
                          <a:srgbClr val="144105"/>
                        </a:solidFill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4248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4610100" algn="l"/>
                          </a:tabLst>
                          <a:defRPr sz="2100" b="0">
                            <a:solidFill>
                              <a:srgbClr val="000000"/>
                            </a:solidFill>
                            <a:latin typeface="Apple Color Emoji"/>
                            <a:ea typeface="Apple Color Emoji"/>
                            <a:cs typeface="Apple Color Emoji"/>
                            <a:sym typeface="Apple Color Emoji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144105"/>
                        </a:solidFill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raw</a:t>
                        </a:r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12700">
                        <a:solidFill>
                          <a:srgbClr val="144105"/>
                        </a:solidFill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4248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4610100" algn="l"/>
                          </a:tabLst>
                          <a:defRPr sz="2000" b="0">
                            <a:solidFill>
                              <a:srgbClr val="000000"/>
                            </a:solidFill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144105"/>
                        </a:solidFill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serialno</a:t>
                        </a:r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12700">
                        <a:solidFill>
                          <a:srgbClr val="144105"/>
                        </a:solidFill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146" name="Rectángulo redondeado"/>
            <p:cNvSpPr/>
            <p:nvPr/>
          </p:nvSpPr>
          <p:spPr>
            <a:xfrm>
              <a:off x="2304730" y="925199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7" name="Rectángulo redondeado"/>
            <p:cNvSpPr/>
            <p:nvPr/>
          </p:nvSpPr>
          <p:spPr>
            <a:xfrm>
              <a:off x="2304730" y="2624496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150" name="Grupo"/>
            <p:cNvGrpSpPr/>
            <p:nvPr/>
          </p:nvGrpSpPr>
          <p:grpSpPr>
            <a:xfrm>
              <a:off x="2190363" y="389222"/>
              <a:ext cx="1157096" cy="526258"/>
              <a:chOff x="-114367" y="0"/>
              <a:chExt cx="1157095" cy="526256"/>
            </a:xfrm>
          </p:grpSpPr>
          <p:sp>
            <p:nvSpPr>
              <p:cNvPr id="1148" name="Rectángulo redondeado"/>
              <p:cNvSpPr/>
              <p:nvPr/>
            </p:nvSpPr>
            <p:spPr>
              <a:xfrm>
                <a:off x="0" y="111152"/>
                <a:ext cx="928362" cy="303952"/>
              </a:xfrm>
              <a:prstGeom prst="roundRect">
                <a:avLst>
                  <a:gd name="adj" fmla="val 30686"/>
                </a:avLst>
              </a:prstGeom>
              <a:solidFill>
                <a:schemeClr val="accent1">
                  <a:satOff val="-3355"/>
                  <a:lumOff val="26614"/>
                </a:scheme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 defTabSz="914400">
                  <a:defRPr sz="12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49" name="INTEGER"/>
              <p:cNvSpPr txBox="1"/>
              <p:nvPr/>
            </p:nvSpPr>
            <p:spPr>
              <a:xfrm>
                <a:off x="-114368" y="0"/>
                <a:ext cx="1157097" cy="52625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8828" tIns="148828" rIns="148828" bIns="148828" numCol="1" anchor="ctr">
                <a:noAutofit/>
              </a:bodyPr>
              <a:lstStyle>
                <a:lvl1pPr>
                  <a:defRPr sz="12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defTabSz="914400"/>
                <a:r>
                  <a:t>INTEGER</a:t>
                </a:r>
              </a:p>
            </p:txBody>
          </p:sp>
        </p:grpSp>
        <p:sp>
          <p:nvSpPr>
            <p:cNvPr id="1151" name="TEXT"/>
            <p:cNvSpPr txBox="1"/>
            <p:nvPr/>
          </p:nvSpPr>
          <p:spPr>
            <a:xfrm>
              <a:off x="2190363" y="818906"/>
              <a:ext cx="1157096" cy="526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TEXT</a:t>
              </a:r>
            </a:p>
          </p:txBody>
        </p:sp>
        <p:grpSp>
          <p:nvGrpSpPr>
            <p:cNvPr id="1154" name="Grupo"/>
            <p:cNvGrpSpPr/>
            <p:nvPr/>
          </p:nvGrpSpPr>
          <p:grpSpPr>
            <a:xfrm>
              <a:off x="2190363" y="1238871"/>
              <a:ext cx="1157096" cy="526257"/>
              <a:chOff x="-114367" y="0"/>
              <a:chExt cx="1157095" cy="526256"/>
            </a:xfrm>
          </p:grpSpPr>
          <p:sp>
            <p:nvSpPr>
              <p:cNvPr id="1152" name="Rectángulo redondeado"/>
              <p:cNvSpPr/>
              <p:nvPr/>
            </p:nvSpPr>
            <p:spPr>
              <a:xfrm>
                <a:off x="0" y="111152"/>
                <a:ext cx="928362" cy="303952"/>
              </a:xfrm>
              <a:prstGeom prst="roundRect">
                <a:avLst>
                  <a:gd name="adj" fmla="val 30686"/>
                </a:avLst>
              </a:prstGeom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 defTabSz="914400">
                  <a:defRPr sz="12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53" name="TEXT"/>
              <p:cNvSpPr txBox="1"/>
              <p:nvPr/>
            </p:nvSpPr>
            <p:spPr>
              <a:xfrm>
                <a:off x="-114368" y="-1"/>
                <a:ext cx="1157097" cy="52625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8828" tIns="148828" rIns="148828" bIns="148828" numCol="1" anchor="ctr">
                <a:noAutofit/>
              </a:bodyPr>
              <a:lstStyle>
                <a:lvl1pPr>
                  <a:defRPr sz="12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defTabSz="914400"/>
                <a:r>
                  <a:t>TEXT</a:t>
                </a:r>
              </a:p>
            </p:txBody>
          </p:sp>
        </p:grpSp>
        <p:sp>
          <p:nvSpPr>
            <p:cNvPr id="1155" name="TEXT"/>
            <p:cNvSpPr txBox="1"/>
            <p:nvPr/>
          </p:nvSpPr>
          <p:spPr>
            <a:xfrm>
              <a:off x="2190363" y="2510691"/>
              <a:ext cx="1157096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TEXT</a:t>
              </a:r>
            </a:p>
          </p:txBody>
        </p:sp>
        <p:grpSp>
          <p:nvGrpSpPr>
            <p:cNvPr id="1158" name="Grupo"/>
            <p:cNvGrpSpPr/>
            <p:nvPr/>
          </p:nvGrpSpPr>
          <p:grpSpPr>
            <a:xfrm>
              <a:off x="2190363" y="1663695"/>
              <a:ext cx="1157096" cy="526257"/>
              <a:chOff x="-114367" y="0"/>
              <a:chExt cx="1157095" cy="526256"/>
            </a:xfrm>
          </p:grpSpPr>
          <p:sp>
            <p:nvSpPr>
              <p:cNvPr id="1156" name="Rectángulo redondeado"/>
              <p:cNvSpPr/>
              <p:nvPr/>
            </p:nvSpPr>
            <p:spPr>
              <a:xfrm>
                <a:off x="0" y="111152"/>
                <a:ext cx="928362" cy="303952"/>
              </a:xfrm>
              <a:prstGeom prst="roundRect">
                <a:avLst>
                  <a:gd name="adj" fmla="val 30686"/>
                </a:avLst>
              </a:prstGeom>
              <a:solidFill>
                <a:schemeClr val="accent1">
                  <a:satOff val="-3355"/>
                  <a:lumOff val="26614"/>
                </a:scheme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 defTabSz="914400">
                  <a:defRPr sz="12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57" name="INTEGER"/>
              <p:cNvSpPr txBox="1"/>
              <p:nvPr/>
            </p:nvSpPr>
            <p:spPr>
              <a:xfrm>
                <a:off x="-114368" y="0"/>
                <a:ext cx="1157097" cy="52625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8828" tIns="148828" rIns="148828" bIns="148828" numCol="1" anchor="ctr">
                <a:noAutofit/>
              </a:bodyPr>
              <a:lstStyle>
                <a:lvl1pPr>
                  <a:defRPr sz="12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defTabSz="914400"/>
                <a:r>
                  <a:t>INTEGER</a:t>
                </a:r>
              </a:p>
            </p:txBody>
          </p:sp>
        </p:grpSp>
        <p:grpSp>
          <p:nvGrpSpPr>
            <p:cNvPr id="1161" name="Grupo"/>
            <p:cNvGrpSpPr/>
            <p:nvPr/>
          </p:nvGrpSpPr>
          <p:grpSpPr>
            <a:xfrm>
              <a:off x="2190363" y="2077344"/>
              <a:ext cx="1157096" cy="526257"/>
              <a:chOff x="-114367" y="0"/>
              <a:chExt cx="1157095" cy="526256"/>
            </a:xfrm>
          </p:grpSpPr>
          <p:sp>
            <p:nvSpPr>
              <p:cNvPr id="1159" name="Rectángulo redondeado"/>
              <p:cNvSpPr/>
              <p:nvPr/>
            </p:nvSpPr>
            <p:spPr>
              <a:xfrm>
                <a:off x="0" y="111152"/>
                <a:ext cx="928362" cy="303952"/>
              </a:xfrm>
              <a:prstGeom prst="roundRect">
                <a:avLst>
                  <a:gd name="adj" fmla="val 30686"/>
                </a:avLst>
              </a:prstGeom>
              <a:solidFill>
                <a:schemeClr val="accent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 defTabSz="914400">
                  <a:defRPr sz="12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0" name="BLOB"/>
              <p:cNvSpPr txBox="1"/>
              <p:nvPr/>
            </p:nvSpPr>
            <p:spPr>
              <a:xfrm>
                <a:off x="-114368" y="-1"/>
                <a:ext cx="1157097" cy="52625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8828" tIns="148828" rIns="148828" bIns="148828" numCol="1" anchor="ctr">
                <a:noAutofit/>
              </a:bodyPr>
              <a:lstStyle>
                <a:lvl1pPr>
                  <a:defRPr sz="12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defTabSz="914400"/>
                <a:r>
                  <a:t>BLOB</a:t>
                </a:r>
              </a:p>
            </p:txBody>
          </p:sp>
        </p:grpSp>
      </p:grpSp>
      <p:grpSp>
        <p:nvGrpSpPr>
          <p:cNvPr id="1165" name="Grupo"/>
          <p:cNvGrpSpPr/>
          <p:nvPr/>
        </p:nvGrpSpPr>
        <p:grpSpPr>
          <a:xfrm>
            <a:off x="9990859" y="10507903"/>
            <a:ext cx="1157096" cy="526258"/>
            <a:chOff x="1" y="-13139"/>
            <a:chExt cx="1157095" cy="526256"/>
          </a:xfrm>
        </p:grpSpPr>
        <p:sp>
          <p:nvSpPr>
            <p:cNvPr id="1163" name="Rectángulo redondeado"/>
            <p:cNvSpPr/>
            <p:nvPr/>
          </p:nvSpPr>
          <p:spPr>
            <a:xfrm>
              <a:off x="114368" y="9801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4" name="INTEGER"/>
            <p:cNvSpPr txBox="1"/>
            <p:nvPr/>
          </p:nvSpPr>
          <p:spPr>
            <a:xfrm>
              <a:off x="1" y="-13140"/>
              <a:ext cx="1157096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INTEGER</a:t>
              </a:r>
            </a:p>
          </p:txBody>
        </p:sp>
      </p:grpSp>
      <p:sp>
        <p:nvSpPr>
          <p:cNvPr id="1166" name="Línea"/>
          <p:cNvSpPr/>
          <p:nvPr/>
        </p:nvSpPr>
        <p:spPr>
          <a:xfrm>
            <a:off x="4770781" y="5512797"/>
            <a:ext cx="3013205" cy="101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55" y="0"/>
                </a:lnTo>
                <a:lnTo>
                  <a:pt x="16555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diamond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167" name="Línea"/>
          <p:cNvSpPr/>
          <p:nvPr/>
        </p:nvSpPr>
        <p:spPr>
          <a:xfrm>
            <a:off x="699813" y="4711989"/>
            <a:ext cx="7104473" cy="5625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915" y="0"/>
                </a:lnTo>
                <a:lnTo>
                  <a:pt x="1830" y="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diamond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grpSp>
        <p:nvGrpSpPr>
          <p:cNvPr id="1195" name="Grupo"/>
          <p:cNvGrpSpPr/>
          <p:nvPr/>
        </p:nvGrpSpPr>
        <p:grpSpPr>
          <a:xfrm>
            <a:off x="13834479" y="6539554"/>
            <a:ext cx="3364586" cy="5414480"/>
            <a:chOff x="25400" y="25400"/>
            <a:chExt cx="3364585" cy="5414479"/>
          </a:xfrm>
        </p:grpSpPr>
        <p:graphicFrame>
          <p:nvGraphicFramePr>
            <p:cNvPr id="1168" name="Tabla"/>
            <p:cNvGraphicFramePr/>
            <p:nvPr/>
          </p:nvGraphicFramePr>
          <p:xfrm>
            <a:off x="25400" y="25400"/>
            <a:ext cx="3364585" cy="5414479"/>
          </p:xfrm>
          <a:graphic>
            <a:graphicData uri="http://schemas.openxmlformats.org/drawingml/2006/table">
              <a:tbl>
                <a:tblPr firstRow="1" firstCol="1">
                  <a:tableStyleId>{C7B018BB-80A7-4F77-B60F-C8B233D01FF8}</a:tableStyleId>
                </a:tblPr>
                <a:tblGrid>
                  <a:gridCol w="38701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775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24800">
                  <a:tc gridSpan="2">
                    <a:txBody>
                      <a:bodyPr/>
                      <a:lstStyle/>
                      <a:p>
                        <a:pPr defTabSz="914400">
                          <a:tabLst>
                            <a:tab pos="46101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ym typeface="Helvetica"/>
                          </a:rPr>
                          <a:t>clients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DCDEE0"/>
                        </a:solidFill>
                        <a:miter lim="400000"/>
                      </a:lnL>
                      <a:lnR w="12700">
                        <a:solidFill>
                          <a:srgbClr val="DCDEE0"/>
                        </a:solidFill>
                        <a:miter lim="400000"/>
                      </a:lnR>
                      <a:lnT w="12700">
                        <a:solidFill>
                          <a:srgbClr val="DCDEE0"/>
                        </a:solidFill>
                        <a:miter lim="400000"/>
                      </a:lnT>
                      <a:lnB w="0"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248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46101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latin typeface="Apple Color Emoji"/>
                            <a:ea typeface="Apple Color Emoji"/>
                            <a:cs typeface="Apple Color Emoji"/>
                            <a:sym typeface="Apple Color Emoji"/>
                          </a:rPr>
                          <a:t>🔑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144105"/>
                        </a:solidFill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id</a:t>
                        </a:r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12700">
                        <a:solidFill>
                          <a:srgbClr val="144105"/>
                        </a:solidFill>
                        <a:miter lim="400000"/>
                      </a:lnR>
                      <a:lnT w="0"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248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46101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latin typeface="Apple Color Emoji"/>
                            <a:ea typeface="Apple Color Emoji"/>
                            <a:cs typeface="Apple Color Emoji"/>
                            <a:sym typeface="Apple Color Emoji"/>
                          </a:rPr>
                          <a:t>⛔️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144105"/>
                        </a:solidFill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username</a:t>
                        </a:r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12700">
                        <a:solidFill>
                          <a:srgbClr val="144105"/>
                        </a:solidFill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248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4610100" algn="l"/>
                          </a:tabLst>
                          <a:defRPr sz="2000" b="0">
                            <a:solidFill>
                              <a:srgbClr val="000000"/>
                            </a:solidFill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144105"/>
                        </a:solidFill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password</a:t>
                        </a:r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12700">
                        <a:solidFill>
                          <a:srgbClr val="144105"/>
                        </a:solidFill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248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4610100" algn="l"/>
                          </a:tabLst>
                          <a:defRPr sz="2000" b="0">
                            <a:solidFill>
                              <a:srgbClr val="000000"/>
                            </a:solidFill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144105"/>
                        </a:solidFill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salt</a:t>
                        </a:r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12700">
                        <a:solidFill>
                          <a:srgbClr val="144105"/>
                        </a:solidFill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4248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4610100" algn="l"/>
                          </a:tabLst>
                          <a:defRPr sz="2000" b="0">
                            <a:solidFill>
                              <a:srgbClr val="000000"/>
                            </a:solidFill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144105"/>
                        </a:solidFill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firstname</a:t>
                        </a:r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12700">
                        <a:solidFill>
                          <a:srgbClr val="144105"/>
                        </a:solidFill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4248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4610100" algn="l"/>
                          </a:tabLst>
                          <a:defRPr sz="2000" b="0">
                            <a:solidFill>
                              <a:srgbClr val="000000"/>
                            </a:solidFill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144105"/>
                        </a:solidFill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lastname</a:t>
                        </a:r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12700">
                        <a:solidFill>
                          <a:srgbClr val="144105"/>
                        </a:solidFill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4248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4610100" algn="l"/>
                          </a:tabLst>
                          <a:defRPr sz="2000" b="0">
                            <a:solidFill>
                              <a:srgbClr val="000000"/>
                            </a:solidFill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144105"/>
                        </a:solidFill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phone</a:t>
                        </a:r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12700">
                        <a:solidFill>
                          <a:srgbClr val="144105"/>
                        </a:solidFill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4248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4610100" algn="l"/>
                          </a:tabLst>
                          <a:defRPr sz="2000" b="0">
                            <a:solidFill>
                              <a:srgbClr val="000000"/>
                            </a:solidFill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144105"/>
                        </a:solidFill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email</a:t>
                        </a:r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12700">
                        <a:solidFill>
                          <a:srgbClr val="144105"/>
                        </a:solidFill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4248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4610100" algn="l"/>
                          </a:tabLst>
                          <a:defRPr sz="2000" b="0">
                            <a:solidFill>
                              <a:srgbClr val="000000"/>
                            </a:solidFill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144105"/>
                        </a:solidFill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installer</a:t>
                        </a:r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12700">
                        <a:solidFill>
                          <a:srgbClr val="144105"/>
                        </a:solidFill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4248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4610100" algn="l"/>
                          </a:tabLst>
                          <a:defRPr sz="2000" b="0">
                            <a:solidFill>
                              <a:srgbClr val="000000"/>
                            </a:solidFill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144105"/>
                        </a:solidFill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created_by</a:t>
                        </a:r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12700">
                        <a:solidFill>
                          <a:srgbClr val="144105"/>
                        </a:solidFill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4248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4610100" algn="l"/>
                          </a:tabLst>
                          <a:defRPr sz="2000" b="0">
                            <a:solidFill>
                              <a:srgbClr val="000000"/>
                            </a:solidFill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144105"/>
                        </a:solidFill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created_date</a:t>
                        </a:r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12700">
                        <a:solidFill>
                          <a:srgbClr val="144105"/>
                        </a:solidFill>
                        <a:miter lim="400000"/>
                      </a:lnR>
                      <a:lnT w="12700">
                        <a:solidFill>
                          <a:srgbClr val="144105"/>
                        </a:solidFill>
                        <a:miter lim="400000"/>
                      </a:lnT>
                      <a:lnB w="12700">
                        <a:solidFill>
                          <a:srgbClr val="144105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1169" name="Rectángulo redondeado"/>
            <p:cNvSpPr/>
            <p:nvPr/>
          </p:nvSpPr>
          <p:spPr>
            <a:xfrm>
              <a:off x="2304729" y="500374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0" name="Rectángulo redondeado"/>
            <p:cNvSpPr/>
            <p:nvPr/>
          </p:nvSpPr>
          <p:spPr>
            <a:xfrm>
              <a:off x="2304729" y="925199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1" name="Rectángulo redondeado"/>
            <p:cNvSpPr/>
            <p:nvPr/>
          </p:nvSpPr>
          <p:spPr>
            <a:xfrm>
              <a:off x="2304729" y="2624494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2" name="Rectángulo redondeado"/>
            <p:cNvSpPr/>
            <p:nvPr/>
          </p:nvSpPr>
          <p:spPr>
            <a:xfrm>
              <a:off x="2304729" y="3474143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3" name="Rectángulo redondeado"/>
            <p:cNvSpPr/>
            <p:nvPr/>
          </p:nvSpPr>
          <p:spPr>
            <a:xfrm>
              <a:off x="2304729" y="3898967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4" name="Rectángulo redondeado"/>
            <p:cNvSpPr/>
            <p:nvPr/>
          </p:nvSpPr>
          <p:spPr>
            <a:xfrm>
              <a:off x="2304729" y="3049320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5" name="Rectángulo redondeado"/>
            <p:cNvSpPr/>
            <p:nvPr/>
          </p:nvSpPr>
          <p:spPr>
            <a:xfrm>
              <a:off x="2329169" y="4752000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6" name="INTEGER"/>
            <p:cNvSpPr txBox="1"/>
            <p:nvPr/>
          </p:nvSpPr>
          <p:spPr>
            <a:xfrm>
              <a:off x="2214801" y="386386"/>
              <a:ext cx="1157096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INTEGER</a:t>
              </a:r>
            </a:p>
          </p:txBody>
        </p:sp>
        <p:sp>
          <p:nvSpPr>
            <p:cNvPr id="1177" name="TEXT"/>
            <p:cNvSpPr txBox="1"/>
            <p:nvPr/>
          </p:nvSpPr>
          <p:spPr>
            <a:xfrm>
              <a:off x="2190362" y="818906"/>
              <a:ext cx="1157096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TEXT</a:t>
              </a:r>
            </a:p>
          </p:txBody>
        </p:sp>
        <p:grpSp>
          <p:nvGrpSpPr>
            <p:cNvPr id="1180" name="Grupo"/>
            <p:cNvGrpSpPr/>
            <p:nvPr/>
          </p:nvGrpSpPr>
          <p:grpSpPr>
            <a:xfrm>
              <a:off x="2190361" y="1238871"/>
              <a:ext cx="1157097" cy="526257"/>
              <a:chOff x="-114367" y="-3441"/>
              <a:chExt cx="1157095" cy="526256"/>
            </a:xfrm>
          </p:grpSpPr>
          <p:sp>
            <p:nvSpPr>
              <p:cNvPr id="1178" name="Rectángulo redondeado"/>
              <p:cNvSpPr/>
              <p:nvPr/>
            </p:nvSpPr>
            <p:spPr>
              <a:xfrm>
                <a:off x="0" y="107711"/>
                <a:ext cx="928362" cy="303952"/>
              </a:xfrm>
              <a:prstGeom prst="roundRect">
                <a:avLst>
                  <a:gd name="adj" fmla="val 30686"/>
                </a:avLst>
              </a:prstGeom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 defTabSz="914400">
                  <a:defRPr sz="12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79" name="TEXT"/>
              <p:cNvSpPr txBox="1"/>
              <p:nvPr/>
            </p:nvSpPr>
            <p:spPr>
              <a:xfrm>
                <a:off x="-114368" y="-3442"/>
                <a:ext cx="1157097" cy="52625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8828" tIns="148828" rIns="148828" bIns="148828" numCol="1" anchor="ctr">
                <a:noAutofit/>
              </a:bodyPr>
              <a:lstStyle>
                <a:lvl1pPr>
                  <a:defRPr sz="12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defTabSz="914400"/>
                <a:r>
                  <a:t>TEXT</a:t>
                </a:r>
              </a:p>
            </p:txBody>
          </p:sp>
        </p:grpSp>
        <p:sp>
          <p:nvSpPr>
            <p:cNvPr id="1181" name="TEXT"/>
            <p:cNvSpPr txBox="1"/>
            <p:nvPr/>
          </p:nvSpPr>
          <p:spPr>
            <a:xfrm>
              <a:off x="2190362" y="2510690"/>
              <a:ext cx="1157096" cy="526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TEXT</a:t>
              </a:r>
            </a:p>
          </p:txBody>
        </p:sp>
        <p:sp>
          <p:nvSpPr>
            <p:cNvPr id="1182" name="TEXT"/>
            <p:cNvSpPr txBox="1"/>
            <p:nvPr/>
          </p:nvSpPr>
          <p:spPr>
            <a:xfrm>
              <a:off x="2190362" y="2934773"/>
              <a:ext cx="1157096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TEXT</a:t>
              </a:r>
            </a:p>
          </p:txBody>
        </p:sp>
        <p:sp>
          <p:nvSpPr>
            <p:cNvPr id="1183" name="TEXT"/>
            <p:cNvSpPr txBox="1"/>
            <p:nvPr/>
          </p:nvSpPr>
          <p:spPr>
            <a:xfrm>
              <a:off x="2190362" y="3364457"/>
              <a:ext cx="1157096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TEXT</a:t>
              </a:r>
            </a:p>
          </p:txBody>
        </p:sp>
        <p:sp>
          <p:nvSpPr>
            <p:cNvPr id="1184" name="INTEGER"/>
            <p:cNvSpPr txBox="1"/>
            <p:nvPr/>
          </p:nvSpPr>
          <p:spPr>
            <a:xfrm>
              <a:off x="2214802" y="3785380"/>
              <a:ext cx="1157096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INTEGER</a:t>
              </a:r>
            </a:p>
          </p:txBody>
        </p:sp>
        <p:sp>
          <p:nvSpPr>
            <p:cNvPr id="1185" name="TEXT"/>
            <p:cNvSpPr txBox="1"/>
            <p:nvPr/>
          </p:nvSpPr>
          <p:spPr>
            <a:xfrm>
              <a:off x="2214801" y="4642314"/>
              <a:ext cx="1157096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TEXT</a:t>
              </a:r>
            </a:p>
          </p:txBody>
        </p:sp>
        <p:grpSp>
          <p:nvGrpSpPr>
            <p:cNvPr id="1188" name="Grupo"/>
            <p:cNvGrpSpPr/>
            <p:nvPr/>
          </p:nvGrpSpPr>
          <p:grpSpPr>
            <a:xfrm>
              <a:off x="2214802" y="4212638"/>
              <a:ext cx="1157096" cy="526257"/>
              <a:chOff x="1" y="-13139"/>
              <a:chExt cx="1157095" cy="526256"/>
            </a:xfrm>
          </p:grpSpPr>
          <p:sp>
            <p:nvSpPr>
              <p:cNvPr id="1186" name="Rectángulo redondeado"/>
              <p:cNvSpPr/>
              <p:nvPr/>
            </p:nvSpPr>
            <p:spPr>
              <a:xfrm>
                <a:off x="114368" y="98012"/>
                <a:ext cx="928362" cy="303952"/>
              </a:xfrm>
              <a:prstGeom prst="roundRect">
                <a:avLst>
                  <a:gd name="adj" fmla="val 30686"/>
                </a:avLst>
              </a:prstGeom>
              <a:solidFill>
                <a:schemeClr val="accent1">
                  <a:satOff val="-3355"/>
                  <a:lumOff val="26614"/>
                </a:scheme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 defTabSz="914400">
                  <a:defRPr sz="12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87" name="INTEGER"/>
              <p:cNvSpPr txBox="1"/>
              <p:nvPr/>
            </p:nvSpPr>
            <p:spPr>
              <a:xfrm>
                <a:off x="1" y="-13140"/>
                <a:ext cx="1157096" cy="52625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8828" tIns="148828" rIns="148828" bIns="148828" numCol="1" anchor="ctr">
                <a:noAutofit/>
              </a:bodyPr>
              <a:lstStyle>
                <a:lvl1pPr>
                  <a:defRPr sz="12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defTabSz="914400"/>
                <a:r>
                  <a:t>INTEGER</a:t>
                </a:r>
              </a:p>
            </p:txBody>
          </p:sp>
        </p:grpSp>
        <p:grpSp>
          <p:nvGrpSpPr>
            <p:cNvPr id="1191" name="Grupo"/>
            <p:cNvGrpSpPr/>
            <p:nvPr/>
          </p:nvGrpSpPr>
          <p:grpSpPr>
            <a:xfrm>
              <a:off x="2190361" y="1667136"/>
              <a:ext cx="1157097" cy="526257"/>
              <a:chOff x="-114367" y="-3441"/>
              <a:chExt cx="1157095" cy="526256"/>
            </a:xfrm>
          </p:grpSpPr>
          <p:sp>
            <p:nvSpPr>
              <p:cNvPr id="1189" name="Rectángulo redondeado"/>
              <p:cNvSpPr/>
              <p:nvPr/>
            </p:nvSpPr>
            <p:spPr>
              <a:xfrm>
                <a:off x="0" y="107711"/>
                <a:ext cx="928362" cy="303952"/>
              </a:xfrm>
              <a:prstGeom prst="roundRect">
                <a:avLst>
                  <a:gd name="adj" fmla="val 30686"/>
                </a:avLst>
              </a:prstGeom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 defTabSz="914400">
                  <a:defRPr sz="12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90" name="TEXT"/>
              <p:cNvSpPr txBox="1"/>
              <p:nvPr/>
            </p:nvSpPr>
            <p:spPr>
              <a:xfrm>
                <a:off x="-114368" y="-3442"/>
                <a:ext cx="1157097" cy="52625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8828" tIns="148828" rIns="148828" bIns="148828" numCol="1" anchor="ctr">
                <a:noAutofit/>
              </a:bodyPr>
              <a:lstStyle>
                <a:lvl1pPr>
                  <a:defRPr sz="12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defTabSz="914400"/>
                <a:r>
                  <a:t>TEXT</a:t>
                </a:r>
              </a:p>
            </p:txBody>
          </p:sp>
        </p:grpSp>
        <p:grpSp>
          <p:nvGrpSpPr>
            <p:cNvPr id="1194" name="Grupo"/>
            <p:cNvGrpSpPr/>
            <p:nvPr/>
          </p:nvGrpSpPr>
          <p:grpSpPr>
            <a:xfrm>
              <a:off x="2190361" y="2088518"/>
              <a:ext cx="1157097" cy="526257"/>
              <a:chOff x="-114367" y="-3441"/>
              <a:chExt cx="1157095" cy="526256"/>
            </a:xfrm>
          </p:grpSpPr>
          <p:sp>
            <p:nvSpPr>
              <p:cNvPr id="1192" name="Rectángulo redondeado"/>
              <p:cNvSpPr/>
              <p:nvPr/>
            </p:nvSpPr>
            <p:spPr>
              <a:xfrm>
                <a:off x="0" y="107711"/>
                <a:ext cx="928362" cy="303952"/>
              </a:xfrm>
              <a:prstGeom prst="roundRect">
                <a:avLst>
                  <a:gd name="adj" fmla="val 30686"/>
                </a:avLst>
              </a:prstGeom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48828" tIns="148828" rIns="148828" bIns="148828" numCol="1" anchor="ctr">
                <a:noAutofit/>
              </a:bodyPr>
              <a:lstStyle/>
              <a:p>
                <a:pPr defTabSz="914400">
                  <a:defRPr sz="12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93" name="TEXT"/>
              <p:cNvSpPr txBox="1"/>
              <p:nvPr/>
            </p:nvSpPr>
            <p:spPr>
              <a:xfrm>
                <a:off x="-114368" y="-3442"/>
                <a:ext cx="1157097" cy="52625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8828" tIns="148828" rIns="148828" bIns="148828" numCol="1" anchor="ctr">
                <a:noAutofit/>
              </a:bodyPr>
              <a:lstStyle>
                <a:lvl1pPr>
                  <a:defRPr sz="12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defTabSz="914400"/>
                <a:r>
                  <a:t>TEXT</a:t>
                </a:r>
              </a:p>
            </p:txBody>
          </p:sp>
        </p:grpSp>
      </p:grpSp>
      <p:sp>
        <p:nvSpPr>
          <p:cNvPr id="1196" name="Línea"/>
          <p:cNvSpPr/>
          <p:nvPr/>
        </p:nvSpPr>
        <p:spPr>
          <a:xfrm>
            <a:off x="11211944" y="2328673"/>
            <a:ext cx="2512516" cy="4846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099" y="0"/>
                </a:lnTo>
                <a:lnTo>
                  <a:pt x="16099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diamond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197" name="Línea"/>
          <p:cNvSpPr/>
          <p:nvPr/>
        </p:nvSpPr>
        <p:spPr>
          <a:xfrm>
            <a:off x="11292197" y="1442575"/>
            <a:ext cx="2537354" cy="438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5311" y="21600"/>
                </a:lnTo>
                <a:lnTo>
                  <a:pt x="15311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diamond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198" name="Línea"/>
          <p:cNvSpPr/>
          <p:nvPr/>
        </p:nvSpPr>
        <p:spPr>
          <a:xfrm>
            <a:off x="17349389" y="2341928"/>
            <a:ext cx="1910900" cy="124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665" y="0"/>
                </a:lnTo>
                <a:lnTo>
                  <a:pt x="10665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  <a:tailEnd type="diamond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graphicFrame>
        <p:nvGraphicFramePr>
          <p:cNvPr id="1199" name="Tabla"/>
          <p:cNvGraphicFramePr/>
          <p:nvPr/>
        </p:nvGraphicFramePr>
        <p:xfrm>
          <a:off x="1332798" y="978574"/>
          <a:ext cx="3364586" cy="2440880"/>
        </p:xfrm>
        <a:graphic>
          <a:graphicData uri="http://schemas.openxmlformats.org/drawingml/2006/table">
            <a:tbl>
              <a:tblPr firstRow="1" firstCol="1">
                <a:tableStyleId>{C7B018BB-80A7-4F77-B60F-C8B233D01FF8}</a:tableStyleId>
              </a:tblPr>
              <a:tblGrid>
                <a:gridCol w="387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4800"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ym typeface="Helvetica"/>
                        </a:rPr>
                        <a:t>labels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DCDE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rPr>
                        <a:t>🔑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rPr>
                        <a:t>⚠️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text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100" b="0">
                          <a:solidFill>
                            <a:srgbClr val="000000"/>
                          </a:solidFill>
                          <a:latin typeface="Apple Color Emoji"/>
                          <a:ea typeface="Apple Color Emoji"/>
                          <a:cs typeface="Apple Color Emoji"/>
                          <a:sym typeface="Apple Color Emoji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place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defTabSz="914400">
                        <a:tabLst>
                          <a:tab pos="4610100" algn="l"/>
                        </a:tabLst>
                        <a:defRPr sz="20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44105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owner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144105"/>
                      </a:solidFill>
                      <a:miter lim="400000"/>
                    </a:lnR>
                    <a:lnT w="12700">
                      <a:solidFill>
                        <a:srgbClr val="144105"/>
                      </a:solidFill>
                      <a:miter lim="400000"/>
                    </a:lnT>
                    <a:lnB w="12700">
                      <a:solidFill>
                        <a:srgbClr val="14410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02" name="Grupo"/>
          <p:cNvGrpSpPr/>
          <p:nvPr/>
        </p:nvGrpSpPr>
        <p:grpSpPr>
          <a:xfrm>
            <a:off x="3497761" y="1343045"/>
            <a:ext cx="1157096" cy="526257"/>
            <a:chOff x="-114367" y="0"/>
            <a:chExt cx="1157095" cy="526256"/>
          </a:xfrm>
        </p:grpSpPr>
        <p:sp>
          <p:nvSpPr>
            <p:cNvPr id="1200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1" name="INTEGER"/>
            <p:cNvSpPr txBox="1"/>
            <p:nvPr/>
          </p:nvSpPr>
          <p:spPr>
            <a:xfrm>
              <a:off x="-114368" y="0"/>
              <a:ext cx="1157097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INTEGER</a:t>
              </a:r>
            </a:p>
          </p:txBody>
        </p:sp>
      </p:grpSp>
      <p:grpSp>
        <p:nvGrpSpPr>
          <p:cNvPr id="1205" name="Grupo"/>
          <p:cNvGrpSpPr/>
          <p:nvPr/>
        </p:nvGrpSpPr>
        <p:grpSpPr>
          <a:xfrm>
            <a:off x="3497761" y="1773300"/>
            <a:ext cx="1157096" cy="526257"/>
            <a:chOff x="-114367" y="0"/>
            <a:chExt cx="1157095" cy="526256"/>
          </a:xfrm>
        </p:grpSpPr>
        <p:sp>
          <p:nvSpPr>
            <p:cNvPr id="1203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4" name="TEXT"/>
            <p:cNvSpPr txBox="1"/>
            <p:nvPr/>
          </p:nvSpPr>
          <p:spPr>
            <a:xfrm>
              <a:off x="-114368" y="-1"/>
              <a:ext cx="1157097" cy="526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TEXT</a:t>
              </a:r>
            </a:p>
          </p:txBody>
        </p:sp>
      </p:grpSp>
      <p:grpSp>
        <p:nvGrpSpPr>
          <p:cNvPr id="1208" name="Grupo"/>
          <p:cNvGrpSpPr/>
          <p:nvPr/>
        </p:nvGrpSpPr>
        <p:grpSpPr>
          <a:xfrm>
            <a:off x="3497761" y="2202246"/>
            <a:ext cx="1157096" cy="526258"/>
            <a:chOff x="-114367" y="0"/>
            <a:chExt cx="1157095" cy="526256"/>
          </a:xfrm>
        </p:grpSpPr>
        <p:sp>
          <p:nvSpPr>
            <p:cNvPr id="1206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7" name="INTEGER"/>
            <p:cNvSpPr txBox="1"/>
            <p:nvPr/>
          </p:nvSpPr>
          <p:spPr>
            <a:xfrm>
              <a:off x="-114368" y="0"/>
              <a:ext cx="1157097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INTEGER</a:t>
              </a:r>
            </a:p>
          </p:txBody>
        </p:sp>
      </p:grpSp>
      <p:grpSp>
        <p:nvGrpSpPr>
          <p:cNvPr id="1211" name="Grupo"/>
          <p:cNvGrpSpPr/>
          <p:nvPr/>
        </p:nvGrpSpPr>
        <p:grpSpPr>
          <a:xfrm>
            <a:off x="3497761" y="2606207"/>
            <a:ext cx="1157096" cy="526257"/>
            <a:chOff x="-114367" y="0"/>
            <a:chExt cx="1157095" cy="526256"/>
          </a:xfrm>
        </p:grpSpPr>
        <p:sp>
          <p:nvSpPr>
            <p:cNvPr id="1209" name="Rectángulo redondeado"/>
            <p:cNvSpPr/>
            <p:nvPr/>
          </p:nvSpPr>
          <p:spPr>
            <a:xfrm>
              <a:off x="0" y="111152"/>
              <a:ext cx="928362" cy="303952"/>
            </a:xfrm>
            <a:prstGeom prst="roundRect">
              <a:avLst>
                <a:gd name="adj" fmla="val 30686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 defTabSz="914400"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0" name="INTEGER"/>
            <p:cNvSpPr txBox="1"/>
            <p:nvPr/>
          </p:nvSpPr>
          <p:spPr>
            <a:xfrm>
              <a:off x="-114368" y="0"/>
              <a:ext cx="1157097" cy="526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noAutofit/>
            </a:bodyPr>
            <a:lstStyle>
              <a:lvl1pPr>
                <a:defRPr sz="12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914400"/>
              <a:r>
                <a:t>INTEGER</a:t>
              </a:r>
            </a:p>
          </p:txBody>
        </p:sp>
      </p:grpSp>
      <p:sp>
        <p:nvSpPr>
          <p:cNvPr id="1212" name="Línea"/>
          <p:cNvSpPr/>
          <p:nvPr/>
        </p:nvSpPr>
        <p:spPr>
          <a:xfrm>
            <a:off x="4805781" y="1488225"/>
            <a:ext cx="2948094" cy="967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0531" y="0"/>
                </a:lnTo>
                <a:lnTo>
                  <a:pt x="10531" y="21600"/>
                </a:lnTo>
                <a:lnTo>
                  <a:pt x="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diamond"/>
            <a:tailEnd type="diamond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213" name="Línea"/>
          <p:cNvSpPr/>
          <p:nvPr/>
        </p:nvSpPr>
        <p:spPr>
          <a:xfrm>
            <a:off x="4738134" y="2907909"/>
            <a:ext cx="1327799" cy="1612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5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diamond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214" name="Línea"/>
          <p:cNvSpPr/>
          <p:nvPr/>
        </p:nvSpPr>
        <p:spPr>
          <a:xfrm>
            <a:off x="4742192" y="2752964"/>
            <a:ext cx="2856645" cy="1932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3940" y="0"/>
                </a:lnTo>
                <a:lnTo>
                  <a:pt x="13940" y="21600"/>
                </a:lnTo>
                <a:lnTo>
                  <a:pt x="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diamond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215" name="Línea"/>
          <p:cNvSpPr/>
          <p:nvPr/>
        </p:nvSpPr>
        <p:spPr>
          <a:xfrm>
            <a:off x="547836" y="4509339"/>
            <a:ext cx="13170570" cy="7456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3" y="0"/>
                </a:moveTo>
                <a:lnTo>
                  <a:pt x="0" y="0"/>
                </a:lnTo>
                <a:lnTo>
                  <a:pt x="0" y="19325"/>
                </a:lnTo>
                <a:lnTo>
                  <a:pt x="0" y="21600"/>
                </a:lnTo>
                <a:lnTo>
                  <a:pt x="19811" y="21600"/>
                </a:lnTo>
                <a:lnTo>
                  <a:pt x="19811" y="17780"/>
                </a:lnTo>
                <a:lnTo>
                  <a:pt x="21600" y="1778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  <a:tailEnd type="diamond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7" name="Tabla"/>
          <p:cNvGraphicFramePr/>
          <p:nvPr>
            <p:extLst>
              <p:ext uri="{D42A27DB-BD31-4B8C-83A1-F6EECF244321}">
                <p14:modId xmlns:p14="http://schemas.microsoft.com/office/powerpoint/2010/main" val="3184577497"/>
              </p:ext>
            </p:extLst>
          </p:nvPr>
        </p:nvGraphicFramePr>
        <p:xfrm>
          <a:off x="531222" y="174253"/>
          <a:ext cx="19046790" cy="21225686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3316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60503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</a:tblGrid>
              <a:tr h="785146">
                <a:tc gridSpan="27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s-ES" sz="2600" b="1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Design</a:t>
                      </a:r>
                      <a:r>
                        <a:rPr lang="es-ES" sz="2600" b="1" baseline="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of a </a:t>
                      </a:r>
                      <a:r>
                        <a:rPr lang="es-ES" sz="2600" b="1" baseline="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multidisciplinary</a:t>
                      </a:r>
                      <a:r>
                        <a:rPr lang="es-ES" sz="2600" b="1" baseline="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1U </a:t>
                      </a:r>
                      <a:r>
                        <a:rPr lang="es-ES" sz="2600" b="1" baseline="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CubeSat</a:t>
                      </a:r>
                      <a:r>
                        <a:rPr lang="es-ES" sz="2600" b="1" baseline="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2600" b="1" baseline="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Simulation</a:t>
                      </a:r>
                      <a:r>
                        <a:rPr lang="es-ES" sz="2600" b="1" baseline="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2600" b="1" baseline="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Platform</a:t>
                      </a:r>
                      <a:endParaRPr sz="26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 defTabSz="914400">
                        <a:defRPr sz="12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n-US" sz="1500" b="1" noProof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September</a:t>
                      </a:r>
                      <a:endParaRPr lang="en-US" sz="1500" b="1" noProof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500" b="1" noProof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October</a:t>
                      </a:r>
                      <a:endParaRPr lang="en-US" sz="1500" b="1" noProof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500" b="1" noProof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November</a:t>
                      </a:r>
                      <a:endParaRPr lang="en-US" sz="1500" b="1" noProof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500" b="1" noProof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December</a:t>
                      </a:r>
                      <a:endParaRPr lang="en-US" sz="1500" b="1" noProof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500" b="1" noProof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January</a:t>
                      </a:r>
                      <a:endParaRPr lang="en-US" sz="1500" b="1" noProof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500" b="1" noProof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February</a:t>
                      </a:r>
                      <a:endParaRPr lang="en-US" sz="1500" b="1" noProof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500" b="1" noProof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March</a:t>
                      </a:r>
                      <a:endParaRPr lang="en-US" sz="1500" b="1" noProof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500" b="1" noProof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April</a:t>
                      </a:r>
                      <a:endParaRPr lang="en-US" sz="1500" b="1" noProof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500" b="1" noProof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May</a:t>
                      </a:r>
                      <a:endParaRPr lang="en-US" sz="1500" b="1" noProof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500" b="1" noProof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June</a:t>
                      </a:r>
                      <a:endParaRPr lang="en-US" sz="1500" b="1" noProof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500" b="1" noProof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July</a:t>
                      </a:r>
                      <a:endParaRPr lang="en-US" sz="1500" b="1" noProof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500" b="1" noProof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August</a:t>
                      </a:r>
                      <a:endParaRPr lang="en-US" sz="1500" b="1" noProof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500" b="1" noProof="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September</a:t>
                      </a:r>
                      <a:endParaRPr lang="en-US" sz="1500" b="1" noProof="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 defTabSz="914400">
                        <a:defRPr sz="12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1º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2º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2200" b="1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Project</a:t>
                      </a:r>
                      <a:r>
                        <a:rPr lang="es-ES" sz="2200" b="1" baseline="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2200" b="1" baseline="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start</a:t>
                      </a:r>
                      <a:endParaRPr sz="22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sz="1000" b="0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endParaRPr sz="1000" b="0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endParaRPr sz="1000" b="0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Feasibility</a:t>
                      </a:r>
                      <a:r>
                        <a:rPr lang="es-ES" sz="1900" baseline="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1900" baseline="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evaluation</a:t>
                      </a:r>
                      <a:endParaRPr sz="19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s-ES" sz="19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General</a:t>
                      </a:r>
                      <a:r>
                        <a:rPr lang="es-ES" sz="1900" baseline="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1900" baseline="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objectives</a:t>
                      </a:r>
                      <a:endParaRPr lang="es-ES" sz="1900" dirty="0" smtClean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  <a:p>
                      <a:pPr algn="r" defTabSz="914400">
                        <a:defRPr sz="1800"/>
                      </a:pPr>
                      <a:endParaRPr sz="19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sz="1000" b="0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2200" b="1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Space</a:t>
                      </a:r>
                      <a:r>
                        <a:rPr lang="es-ES" sz="2200" b="1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2200" b="1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Mission</a:t>
                      </a:r>
                      <a:r>
                        <a:rPr lang="es-ES" sz="2200" b="1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2200" b="1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Eng</a:t>
                      </a:r>
                      <a:r>
                        <a:rPr lang="es-ES" sz="2200" b="1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.</a:t>
                      </a:r>
                      <a:endParaRPr sz="22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19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System </a:t>
                      </a: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objectives</a:t>
                      </a:r>
                      <a:endParaRPr sz="19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Functional</a:t>
                      </a:r>
                      <a:r>
                        <a:rPr lang="es-ES" sz="19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Requirements</a:t>
                      </a:r>
                      <a:r>
                        <a:rPr lang="es-ES" sz="19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Definition</a:t>
                      </a:r>
                      <a:endParaRPr sz="19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noFill/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2200" b="1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Space</a:t>
                      </a:r>
                      <a:r>
                        <a:rPr lang="es-ES" sz="2200" b="1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System </a:t>
                      </a:r>
                      <a:r>
                        <a:rPr lang="es-ES" sz="2200" b="1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Eng</a:t>
                      </a:r>
                      <a:r>
                        <a:rPr lang="es-ES" sz="2200" b="1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.</a:t>
                      </a:r>
                      <a:endParaRPr sz="2200" b="1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noFill/>
                      <a:miter lim="400000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noFill/>
                      <a:miter lim="400000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noFill/>
                      <a:miter lim="400000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noFill/>
                      <a:miter lim="400000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noFill/>
                      <a:miter lim="400000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noFill/>
                      <a:miter lim="400000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noFill/>
                      <a:miter lim="400000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noFill/>
                      <a:miter lim="400000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noFill/>
                      <a:miter lim="400000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12700">
                      <a:noFill/>
                      <a:miter lim="400000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Mechanical</a:t>
                      </a:r>
                      <a:r>
                        <a:rPr lang="es-ES" sz="19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Platform</a:t>
                      </a:r>
                      <a:endParaRPr sz="19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Inertial</a:t>
                      </a:r>
                      <a:r>
                        <a:rPr lang="es-ES" sz="1900" baseline="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1900" baseline="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platforms</a:t>
                      </a:r>
                      <a:r>
                        <a:rPr lang="es-ES" sz="1900" baseline="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1900" baseline="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analysis</a:t>
                      </a:r>
                      <a:endParaRPr sz="19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Ground</a:t>
                      </a:r>
                      <a:r>
                        <a:rPr lang="es-ES" sz="19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Station</a:t>
                      </a:r>
                      <a:endParaRPr sz="19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Simulation</a:t>
                      </a:r>
                      <a:r>
                        <a:rPr lang="es-ES" sz="19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190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CubeSat</a:t>
                      </a:r>
                      <a:endParaRPr sz="19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Subsystem</a:t>
                      </a:r>
                      <a:r>
                        <a:rPr lang="es-ES" sz="1900" baseline="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</a:t>
                      </a:r>
                      <a:r>
                        <a:rPr lang="es-ES" sz="1900" baseline="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1900" baseline="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analysis</a:t>
                      </a:r>
                      <a:endParaRPr sz="19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s-ES" sz="19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Formal</a:t>
                      </a:r>
                      <a:r>
                        <a:rPr lang="es-ES" sz="1900" baseline="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1900" baseline="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Requirements</a:t>
                      </a:r>
                      <a:r>
                        <a:rPr lang="es-ES" sz="1900" baseline="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1900" baseline="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Definition</a:t>
                      </a:r>
                      <a:endParaRPr lang="es-ES" sz="1900" dirty="0" smtClean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  <a:p>
                      <a:pPr algn="r" defTabSz="914400">
                        <a:defRPr sz="1800"/>
                      </a:pPr>
                      <a:endParaRPr sz="19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endParaRPr sz="19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2200" b="1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System </a:t>
                      </a:r>
                      <a:r>
                        <a:rPr lang="es-ES" sz="2200" b="1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Design</a:t>
                      </a:r>
                      <a:endParaRPr sz="22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19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I2DOS</a:t>
                      </a:r>
                      <a:endParaRPr sz="19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Inertial</a:t>
                      </a:r>
                      <a:r>
                        <a:rPr lang="es-ES" sz="19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Platform</a:t>
                      </a:r>
                      <a:endParaRPr sz="19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Irradiance</a:t>
                      </a:r>
                      <a:r>
                        <a:rPr lang="es-ES" sz="19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sources</a:t>
                      </a:r>
                      <a:r>
                        <a:rPr lang="es-ES" sz="19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characterization</a:t>
                      </a:r>
                      <a:endParaRPr sz="19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Ground</a:t>
                      </a:r>
                      <a:r>
                        <a:rPr lang="es-ES" sz="19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Station</a:t>
                      </a:r>
                      <a:endParaRPr sz="19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Simulation</a:t>
                      </a:r>
                      <a:r>
                        <a:rPr lang="es-ES" sz="1900" baseline="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1900" baseline="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CubeSat</a:t>
                      </a:r>
                      <a:endParaRPr sz="19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19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OBC</a:t>
                      </a:r>
                      <a:endParaRPr sz="19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19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ADCS</a:t>
                      </a:r>
                      <a:endParaRPr sz="19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19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EPS</a:t>
                      </a:r>
                      <a:endParaRPr sz="19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2200" b="1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Validation</a:t>
                      </a:r>
                      <a:r>
                        <a:rPr lang="es-ES" sz="2200" b="1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&amp; </a:t>
                      </a:r>
                      <a:r>
                        <a:rPr lang="es-ES" sz="2200" b="1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Documentation</a:t>
                      </a:r>
                      <a:endParaRPr sz="22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Requirements</a:t>
                      </a:r>
                      <a:r>
                        <a:rPr lang="es-ES" sz="19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verification</a:t>
                      </a:r>
                      <a:endParaRPr sz="19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Master’s</a:t>
                      </a:r>
                      <a:r>
                        <a:rPr lang="es-ES" sz="19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Thesis</a:t>
                      </a:r>
                      <a:r>
                        <a:rPr lang="es-ES" sz="1900" baseline="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1900" baseline="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edition</a:t>
                      </a:r>
                      <a:endParaRPr sz="19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717684"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Defense</a:t>
                      </a:r>
                      <a:r>
                        <a:rPr lang="es-ES" sz="19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</a:t>
                      </a:r>
                      <a:r>
                        <a:rPr lang="es-ES" sz="1900" dirty="0" err="1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Preparation</a:t>
                      </a:r>
                      <a:endParaRPr sz="19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RIONNA27.JPG" descr="RIONNA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615423" y="2942562"/>
            <a:ext cx="8803004" cy="2904992"/>
          </a:xfrm>
          <a:prstGeom prst="rect">
            <a:avLst/>
          </a:prstGeom>
          <a:ln w="25400">
            <a:miter lim="400000"/>
          </a:ln>
        </p:spPr>
      </p:pic>
      <p:sp>
        <p:nvSpPr>
          <p:cNvPr id="1220" name="Rectángulo redondeado"/>
          <p:cNvSpPr/>
          <p:nvPr/>
        </p:nvSpPr>
        <p:spPr>
          <a:xfrm>
            <a:off x="126147" y="3789174"/>
            <a:ext cx="4908163" cy="1211768"/>
          </a:xfrm>
          <a:prstGeom prst="roundRect">
            <a:avLst>
              <a:gd name="adj" fmla="val 19430"/>
            </a:avLst>
          </a:prstGeom>
          <a:solidFill>
            <a:srgbClr val="DCDEE0"/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1" name="Configuración inicial del dispositivo"/>
          <p:cNvSpPr txBox="1"/>
          <p:nvPr/>
        </p:nvSpPr>
        <p:spPr>
          <a:xfrm>
            <a:off x="529005" y="3897112"/>
            <a:ext cx="4102447" cy="9958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Configuración inicial del dispositivo</a:t>
            </a:r>
          </a:p>
        </p:txBody>
      </p:sp>
      <p:grpSp>
        <p:nvGrpSpPr>
          <p:cNvPr id="1224" name="Grupo"/>
          <p:cNvGrpSpPr/>
          <p:nvPr/>
        </p:nvGrpSpPr>
        <p:grpSpPr>
          <a:xfrm>
            <a:off x="12999541" y="2551064"/>
            <a:ext cx="4908162" cy="1211768"/>
            <a:chOff x="0" y="0"/>
            <a:chExt cx="4908161" cy="1211767"/>
          </a:xfrm>
        </p:grpSpPr>
        <p:sp>
          <p:nvSpPr>
            <p:cNvPr id="1222" name="Rectángulo redondeado"/>
            <p:cNvSpPr/>
            <p:nvPr/>
          </p:nvSpPr>
          <p:spPr>
            <a:xfrm>
              <a:off x="0" y="0"/>
              <a:ext cx="4908162" cy="1211768"/>
            </a:xfrm>
            <a:prstGeom prst="roundRect">
              <a:avLst>
                <a:gd name="adj" fmla="val 19430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23" name="Leer valores"/>
            <p:cNvSpPr txBox="1"/>
            <p:nvPr/>
          </p:nvSpPr>
          <p:spPr>
            <a:xfrm>
              <a:off x="642258" y="323837"/>
              <a:ext cx="3623646" cy="564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Leer valores</a:t>
              </a:r>
            </a:p>
          </p:txBody>
        </p:sp>
      </p:grpSp>
      <p:sp>
        <p:nvSpPr>
          <p:cNvPr id="1232" name="Línea de conexión"/>
          <p:cNvSpPr/>
          <p:nvPr/>
        </p:nvSpPr>
        <p:spPr>
          <a:xfrm>
            <a:off x="5034029" y="4006545"/>
            <a:ext cx="2530406" cy="74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52" extrusionOk="0">
                <a:moveTo>
                  <a:pt x="0" y="16452"/>
                </a:moveTo>
                <a:cubicBezTo>
                  <a:pt x="8524" y="-2769"/>
                  <a:pt x="15724" y="-5148"/>
                  <a:pt x="21600" y="9316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233" name="Línea de conexión"/>
          <p:cNvSpPr/>
          <p:nvPr/>
        </p:nvSpPr>
        <p:spPr>
          <a:xfrm>
            <a:off x="10469423" y="1330022"/>
            <a:ext cx="4497846" cy="1221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5447"/>
                </a:moveTo>
                <a:cubicBezTo>
                  <a:pt x="7475" y="-5398"/>
                  <a:pt x="14675" y="-5146"/>
                  <a:pt x="21600" y="1620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234" name="Línea de conexión"/>
          <p:cNvSpPr/>
          <p:nvPr/>
        </p:nvSpPr>
        <p:spPr>
          <a:xfrm>
            <a:off x="10469420" y="6098818"/>
            <a:ext cx="4704512" cy="1586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9473" y="21347"/>
                  <a:pt x="16673" y="21600"/>
                  <a:pt x="21600" y="76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1230" name="Grupo"/>
          <p:cNvGrpSpPr/>
          <p:nvPr/>
        </p:nvGrpSpPr>
        <p:grpSpPr>
          <a:xfrm>
            <a:off x="12999541" y="4961380"/>
            <a:ext cx="4908162" cy="1211768"/>
            <a:chOff x="0" y="0"/>
            <a:chExt cx="4908161" cy="1211767"/>
          </a:xfrm>
        </p:grpSpPr>
        <p:sp>
          <p:nvSpPr>
            <p:cNvPr id="1228" name="Rectángulo redondeado"/>
            <p:cNvSpPr/>
            <p:nvPr/>
          </p:nvSpPr>
          <p:spPr>
            <a:xfrm>
              <a:off x="0" y="0"/>
              <a:ext cx="4908162" cy="1211768"/>
            </a:xfrm>
            <a:prstGeom prst="roundRect">
              <a:avLst>
                <a:gd name="adj" fmla="val 19430"/>
              </a:avLst>
            </a:prstGeom>
            <a:solidFill>
              <a:srgbClr val="F0F0F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29" name="Esperar N segundos"/>
            <p:cNvSpPr txBox="1"/>
            <p:nvPr/>
          </p:nvSpPr>
          <p:spPr>
            <a:xfrm>
              <a:off x="642258" y="323837"/>
              <a:ext cx="3623646" cy="564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Esperar N segundos</a:t>
              </a:r>
            </a:p>
          </p:txBody>
        </p:sp>
      </p:grpSp>
      <p:sp>
        <p:nvSpPr>
          <p:cNvPr id="1235" name="Línea de conexión"/>
          <p:cNvSpPr/>
          <p:nvPr/>
        </p:nvSpPr>
        <p:spPr>
          <a:xfrm>
            <a:off x="15751637" y="3762723"/>
            <a:ext cx="141794" cy="1198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16" h="21600" extrusionOk="0">
                <a:moveTo>
                  <a:pt x="0" y="21600"/>
                </a:moveTo>
                <a:cubicBezTo>
                  <a:pt x="18977" y="13678"/>
                  <a:pt x="21600" y="6478"/>
                  <a:pt x="787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Usuario y contraseña"/>
          <p:cNvSpPr/>
          <p:nvPr/>
        </p:nvSpPr>
        <p:spPr>
          <a:xfrm>
            <a:off x="2174977" y="5444463"/>
            <a:ext cx="5841827" cy="1270001"/>
          </a:xfrm>
          <a:prstGeom prst="rect">
            <a:avLst/>
          </a:prstGeom>
          <a:ln w="88900">
            <a:solidFill>
              <a:schemeClr val="accent2">
                <a:hueOff val="-2473793"/>
                <a:satOff val="-50209"/>
                <a:lumOff val="23543"/>
              </a:schemeClr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/>
          <a:lstStyle>
            <a:lvl1pPr defTabSz="760677">
              <a:defRPr sz="2800" b="1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Usuario y contraseña</a:t>
            </a:r>
          </a:p>
        </p:txBody>
      </p:sp>
      <p:sp>
        <p:nvSpPr>
          <p:cNvPr id="1238" name="Rectángulo redondeado"/>
          <p:cNvSpPr/>
          <p:nvPr/>
        </p:nvSpPr>
        <p:spPr>
          <a:xfrm>
            <a:off x="2130527" y="348106"/>
            <a:ext cx="5841827" cy="2680660"/>
          </a:xfrm>
          <a:prstGeom prst="roundRect">
            <a:avLst>
              <a:gd name="adj" fmla="val 5646"/>
            </a:avLst>
          </a:prstGeom>
          <a:ln w="88900">
            <a:solidFill>
              <a:srgbClr val="000000"/>
            </a:solidFill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/>
            </a:pPr>
            <a:endParaRPr/>
          </a:p>
        </p:txBody>
      </p:sp>
      <p:sp>
        <p:nvSpPr>
          <p:cNvPr id="1239" name="Navegador Web"/>
          <p:cNvSpPr txBox="1"/>
          <p:nvPr/>
        </p:nvSpPr>
        <p:spPr>
          <a:xfrm>
            <a:off x="2389279" y="524818"/>
            <a:ext cx="5324324" cy="6783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3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Navegador Web</a:t>
            </a:r>
          </a:p>
        </p:txBody>
      </p:sp>
      <p:sp>
        <p:nvSpPr>
          <p:cNvPr id="1240" name="Rectángulo redondeado"/>
          <p:cNvSpPr/>
          <p:nvPr/>
        </p:nvSpPr>
        <p:spPr>
          <a:xfrm>
            <a:off x="13863431" y="348106"/>
            <a:ext cx="5841827" cy="2680660"/>
          </a:xfrm>
          <a:prstGeom prst="roundRect">
            <a:avLst>
              <a:gd name="adj" fmla="val 5646"/>
            </a:avLst>
          </a:prstGeom>
          <a:ln w="88900">
            <a:solidFill>
              <a:schemeClr val="accent3"/>
            </a:solidFill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1" name="Node.js"/>
          <p:cNvSpPr txBox="1"/>
          <p:nvPr/>
        </p:nvSpPr>
        <p:spPr>
          <a:xfrm>
            <a:off x="14122182" y="524818"/>
            <a:ext cx="5324325" cy="7164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3800" b="1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Node.js</a:t>
            </a:r>
          </a:p>
        </p:txBody>
      </p:sp>
      <p:sp>
        <p:nvSpPr>
          <p:cNvPr id="1242" name="Línea"/>
          <p:cNvSpPr/>
          <p:nvPr/>
        </p:nvSpPr>
        <p:spPr>
          <a:xfrm>
            <a:off x="8416547" y="1063529"/>
            <a:ext cx="399674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243" name="Línea"/>
          <p:cNvSpPr/>
          <p:nvPr/>
        </p:nvSpPr>
        <p:spPr>
          <a:xfrm>
            <a:off x="8416547" y="2369629"/>
            <a:ext cx="399674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244" name="GET /"/>
          <p:cNvSpPr txBox="1"/>
          <p:nvPr/>
        </p:nvSpPr>
        <p:spPr>
          <a:xfrm>
            <a:off x="8852230" y="532971"/>
            <a:ext cx="3125374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GET /</a:t>
            </a:r>
          </a:p>
        </p:txBody>
      </p:sp>
      <p:sp>
        <p:nvSpPr>
          <p:cNvPr id="1245" name="Angular.js App"/>
          <p:cNvSpPr txBox="1"/>
          <p:nvPr/>
        </p:nvSpPr>
        <p:spPr>
          <a:xfrm>
            <a:off x="8852230" y="1716268"/>
            <a:ext cx="3125374" cy="5640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Angular.js App</a:t>
            </a:r>
          </a:p>
        </p:txBody>
      </p:sp>
      <p:sp>
        <p:nvSpPr>
          <p:cNvPr id="1246" name="Rectángulo redondeado"/>
          <p:cNvSpPr/>
          <p:nvPr/>
        </p:nvSpPr>
        <p:spPr>
          <a:xfrm>
            <a:off x="2174977" y="3793840"/>
            <a:ext cx="5841827" cy="12672914"/>
          </a:xfrm>
          <a:prstGeom prst="roundRect">
            <a:avLst>
              <a:gd name="adj" fmla="val 2591"/>
            </a:avLst>
          </a:prstGeom>
          <a:ln w="889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/>
            </a:pPr>
            <a:endParaRPr/>
          </a:p>
        </p:txBody>
      </p:sp>
      <p:sp>
        <p:nvSpPr>
          <p:cNvPr id="1247" name="Angular.js"/>
          <p:cNvSpPr txBox="1"/>
          <p:nvPr/>
        </p:nvSpPr>
        <p:spPr>
          <a:xfrm>
            <a:off x="2433729" y="3970553"/>
            <a:ext cx="5324324" cy="6783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3600" b="1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Angular.js</a:t>
            </a:r>
          </a:p>
        </p:txBody>
      </p:sp>
      <p:sp>
        <p:nvSpPr>
          <p:cNvPr id="1248" name="Rectángulo redondeado"/>
          <p:cNvSpPr/>
          <p:nvPr/>
        </p:nvSpPr>
        <p:spPr>
          <a:xfrm>
            <a:off x="13907881" y="3746372"/>
            <a:ext cx="5841827" cy="12672913"/>
          </a:xfrm>
          <a:prstGeom prst="roundRect">
            <a:avLst>
              <a:gd name="adj" fmla="val 2591"/>
            </a:avLst>
          </a:prstGeom>
          <a:ln w="88900">
            <a:solidFill>
              <a:schemeClr val="accent3"/>
            </a:solidFill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9" name="Node.js"/>
          <p:cNvSpPr txBox="1"/>
          <p:nvPr/>
        </p:nvSpPr>
        <p:spPr>
          <a:xfrm>
            <a:off x="14166632" y="3923084"/>
            <a:ext cx="5324325" cy="7164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3800" b="1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Node.js</a:t>
            </a:r>
          </a:p>
        </p:txBody>
      </p:sp>
      <p:grpSp>
        <p:nvGrpSpPr>
          <p:cNvPr id="1253" name="Grupo"/>
          <p:cNvGrpSpPr/>
          <p:nvPr/>
        </p:nvGrpSpPr>
        <p:grpSpPr>
          <a:xfrm>
            <a:off x="8274597" y="5201147"/>
            <a:ext cx="3996740" cy="994590"/>
            <a:chOff x="0" y="0"/>
            <a:chExt cx="3996739" cy="994589"/>
          </a:xfrm>
        </p:grpSpPr>
        <p:sp>
          <p:nvSpPr>
            <p:cNvPr id="1250" name="Línea"/>
            <p:cNvSpPr/>
            <p:nvPr/>
          </p:nvSpPr>
          <p:spPr>
            <a:xfrm>
              <a:off x="0" y="581357"/>
              <a:ext cx="3996740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1251" name="Línea"/>
            <p:cNvSpPr/>
            <p:nvPr/>
          </p:nvSpPr>
          <p:spPr>
            <a:xfrm>
              <a:off x="0" y="994589"/>
              <a:ext cx="3996740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1252" name="POST /login"/>
            <p:cNvSpPr txBox="1"/>
            <p:nvPr/>
          </p:nvSpPr>
          <p:spPr>
            <a:xfrm>
              <a:off x="435681" y="-1"/>
              <a:ext cx="3125375" cy="564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POST /login</a:t>
              </a:r>
            </a:p>
          </p:txBody>
        </p:sp>
      </p:grpSp>
      <p:sp>
        <p:nvSpPr>
          <p:cNvPr id="1254" name="Bootstrap"/>
          <p:cNvSpPr/>
          <p:nvPr/>
        </p:nvSpPr>
        <p:spPr>
          <a:xfrm rot="16200000">
            <a:off x="-4812177" y="9485598"/>
            <a:ext cx="12672914" cy="1194460"/>
          </a:xfrm>
          <a:prstGeom prst="roundRect">
            <a:avLst>
              <a:gd name="adj" fmla="val 1120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889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3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Bootstrap</a:t>
            </a:r>
          </a:p>
        </p:txBody>
      </p:sp>
      <p:sp>
        <p:nvSpPr>
          <p:cNvPr id="1255" name="Datos de aplicación"/>
          <p:cNvSpPr/>
          <p:nvPr/>
        </p:nvSpPr>
        <p:spPr>
          <a:xfrm>
            <a:off x="13907881" y="8077996"/>
            <a:ext cx="5841827" cy="1270001"/>
          </a:xfrm>
          <a:prstGeom prst="rect">
            <a:avLst/>
          </a:prstGeom>
          <a:ln w="88900">
            <a:solidFill>
              <a:schemeClr val="accent3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/>
          <a:lstStyle>
            <a:lvl1pPr defTabSz="760677">
              <a:defRPr sz="2800" b="1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Datos de aplicación</a:t>
            </a:r>
          </a:p>
        </p:txBody>
      </p:sp>
      <p:sp>
        <p:nvSpPr>
          <p:cNvPr id="1256" name="SQLite"/>
          <p:cNvSpPr/>
          <p:nvPr/>
        </p:nvSpPr>
        <p:spPr>
          <a:xfrm rot="16200000">
            <a:off x="14063949" y="9485598"/>
            <a:ext cx="12672913" cy="1194460"/>
          </a:xfrm>
          <a:prstGeom prst="roundRect">
            <a:avLst>
              <a:gd name="adj" fmla="val 11200"/>
            </a:avLst>
          </a:prstGeom>
          <a:solidFill>
            <a:schemeClr val="accent3"/>
          </a:solidFill>
          <a:ln w="88900">
            <a:solidFill>
              <a:schemeClr val="accent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3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SQLite</a:t>
            </a:r>
          </a:p>
        </p:txBody>
      </p:sp>
      <p:grpSp>
        <p:nvGrpSpPr>
          <p:cNvPr id="1260" name="Grupo"/>
          <p:cNvGrpSpPr/>
          <p:nvPr/>
        </p:nvGrpSpPr>
        <p:grpSpPr>
          <a:xfrm>
            <a:off x="8274597" y="8104609"/>
            <a:ext cx="3996740" cy="921188"/>
            <a:chOff x="0" y="0"/>
            <a:chExt cx="3996739" cy="921186"/>
          </a:xfrm>
        </p:grpSpPr>
        <p:sp>
          <p:nvSpPr>
            <p:cNvPr id="1257" name="Línea"/>
            <p:cNvSpPr/>
            <p:nvPr/>
          </p:nvSpPr>
          <p:spPr>
            <a:xfrm>
              <a:off x="0" y="581357"/>
              <a:ext cx="3996740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1258" name="Línea"/>
            <p:cNvSpPr/>
            <p:nvPr/>
          </p:nvSpPr>
          <p:spPr>
            <a:xfrm>
              <a:off x="0" y="921186"/>
              <a:ext cx="3996740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1259" name="GET /appData"/>
            <p:cNvSpPr txBox="1"/>
            <p:nvPr/>
          </p:nvSpPr>
          <p:spPr>
            <a:xfrm>
              <a:off x="435683" y="-1"/>
              <a:ext cx="3125374" cy="564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GET /appData</a:t>
              </a:r>
            </a:p>
          </p:txBody>
        </p:sp>
      </p:grpSp>
      <p:grpSp>
        <p:nvGrpSpPr>
          <p:cNvPr id="1264" name="Grupo"/>
          <p:cNvGrpSpPr/>
          <p:nvPr/>
        </p:nvGrpSpPr>
        <p:grpSpPr>
          <a:xfrm>
            <a:off x="8274597" y="10971372"/>
            <a:ext cx="3996740" cy="921187"/>
            <a:chOff x="0" y="0"/>
            <a:chExt cx="3996739" cy="921186"/>
          </a:xfrm>
        </p:grpSpPr>
        <p:sp>
          <p:nvSpPr>
            <p:cNvPr id="1261" name="Línea"/>
            <p:cNvSpPr/>
            <p:nvPr/>
          </p:nvSpPr>
          <p:spPr>
            <a:xfrm>
              <a:off x="0" y="581357"/>
              <a:ext cx="3996740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1262" name="Línea"/>
            <p:cNvSpPr/>
            <p:nvPr/>
          </p:nvSpPr>
          <p:spPr>
            <a:xfrm>
              <a:off x="0" y="921186"/>
              <a:ext cx="3996740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1263" name="POST /appData"/>
            <p:cNvSpPr txBox="1"/>
            <p:nvPr/>
          </p:nvSpPr>
          <p:spPr>
            <a:xfrm>
              <a:off x="435683" y="-1"/>
              <a:ext cx="3125374" cy="564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POST /appData</a:t>
              </a:r>
            </a:p>
          </p:txBody>
        </p:sp>
      </p:grpSp>
      <p:sp>
        <p:nvSpPr>
          <p:cNvPr id="1265" name="Datos de nueva entidad"/>
          <p:cNvSpPr/>
          <p:nvPr/>
        </p:nvSpPr>
        <p:spPr>
          <a:xfrm>
            <a:off x="2174977" y="10858003"/>
            <a:ext cx="5841827" cy="1270001"/>
          </a:xfrm>
          <a:prstGeom prst="rect">
            <a:avLst/>
          </a:prstGeom>
          <a:ln w="88900">
            <a:solidFill>
              <a:schemeClr val="accent2">
                <a:hueOff val="-2473793"/>
                <a:satOff val="-50209"/>
                <a:lumOff val="23543"/>
              </a:schemeClr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/>
          <a:lstStyle>
            <a:lvl1pPr defTabSz="760677">
              <a:defRPr sz="2800" b="1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Datos de nueva entidad</a:t>
            </a:r>
          </a:p>
        </p:txBody>
      </p:sp>
      <p:grpSp>
        <p:nvGrpSpPr>
          <p:cNvPr id="1269" name="Grupo"/>
          <p:cNvGrpSpPr/>
          <p:nvPr/>
        </p:nvGrpSpPr>
        <p:grpSpPr>
          <a:xfrm>
            <a:off x="8296822" y="13838133"/>
            <a:ext cx="3996740" cy="921188"/>
            <a:chOff x="0" y="0"/>
            <a:chExt cx="3996739" cy="921186"/>
          </a:xfrm>
        </p:grpSpPr>
        <p:sp>
          <p:nvSpPr>
            <p:cNvPr id="1266" name="Línea"/>
            <p:cNvSpPr/>
            <p:nvPr/>
          </p:nvSpPr>
          <p:spPr>
            <a:xfrm>
              <a:off x="0" y="581357"/>
              <a:ext cx="3996740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1267" name="Línea"/>
            <p:cNvSpPr/>
            <p:nvPr/>
          </p:nvSpPr>
          <p:spPr>
            <a:xfrm>
              <a:off x="0" y="921186"/>
              <a:ext cx="3996740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1268" name="GET /measurements"/>
            <p:cNvSpPr txBox="1"/>
            <p:nvPr/>
          </p:nvSpPr>
          <p:spPr>
            <a:xfrm>
              <a:off x="82588" y="-1"/>
              <a:ext cx="3831562" cy="564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GET /measurements</a:t>
              </a:r>
            </a:p>
          </p:txBody>
        </p:sp>
      </p:grpSp>
      <p:sp>
        <p:nvSpPr>
          <p:cNvPr id="1270" name="Datos de medida"/>
          <p:cNvSpPr/>
          <p:nvPr/>
        </p:nvSpPr>
        <p:spPr>
          <a:xfrm>
            <a:off x="13907881" y="13781358"/>
            <a:ext cx="5841827" cy="1270001"/>
          </a:xfrm>
          <a:prstGeom prst="rect">
            <a:avLst/>
          </a:prstGeom>
          <a:ln w="88900">
            <a:solidFill>
              <a:schemeClr val="accent3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/>
          <a:lstStyle>
            <a:lvl1pPr defTabSz="760677">
              <a:defRPr sz="2800" b="1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Datos de medida</a:t>
            </a:r>
          </a:p>
        </p:txBody>
      </p:sp>
      <p:sp>
        <p:nvSpPr>
          <p:cNvPr id="1271" name="Línea"/>
          <p:cNvSpPr/>
          <p:nvPr/>
        </p:nvSpPr>
        <p:spPr>
          <a:xfrm>
            <a:off x="14046565" y="5962800"/>
            <a:ext cx="5475559" cy="1"/>
          </a:xfrm>
          <a:prstGeom prst="line">
            <a:avLst/>
          </a:prstGeom>
          <a:ln w="63500" cap="rnd">
            <a:solidFill>
              <a:schemeClr val="accent3"/>
            </a:solidFill>
            <a:custDash>
              <a:ds d="100000" sp="200000"/>
            </a:custDash>
            <a:headEnd type="triangle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272" name="Autenticación"/>
          <p:cNvSpPr txBox="1"/>
          <p:nvPr/>
        </p:nvSpPr>
        <p:spPr>
          <a:xfrm>
            <a:off x="15498035" y="5286244"/>
            <a:ext cx="2661519" cy="72945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8828" tIns="148828" rIns="148828" bIns="148828" anchor="ctr">
            <a:spAutoFit/>
          </a:bodyPr>
          <a:lstStyle>
            <a:lvl1pPr defTabSz="760677">
              <a:defRPr sz="2800" b="1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Autenticación</a:t>
            </a:r>
          </a:p>
        </p:txBody>
      </p:sp>
      <p:sp>
        <p:nvSpPr>
          <p:cNvPr id="1273" name="Línea"/>
          <p:cNvSpPr/>
          <p:nvPr/>
        </p:nvSpPr>
        <p:spPr>
          <a:xfrm>
            <a:off x="14046565" y="11445535"/>
            <a:ext cx="5475559" cy="1"/>
          </a:xfrm>
          <a:prstGeom prst="line">
            <a:avLst/>
          </a:prstGeom>
          <a:ln w="63500" cap="rnd">
            <a:solidFill>
              <a:schemeClr val="accent3"/>
            </a:solidFill>
            <a:custDash>
              <a:ds d="100000" sp="200000"/>
            </a:custDash>
            <a:headEnd type="triangle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274" name="Almacenamiento"/>
          <p:cNvSpPr txBox="1"/>
          <p:nvPr/>
        </p:nvSpPr>
        <p:spPr>
          <a:xfrm>
            <a:off x="15250782" y="10768979"/>
            <a:ext cx="3156025" cy="72945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8828" tIns="148828" rIns="148828" bIns="148828" anchor="ctr">
            <a:spAutoFit/>
          </a:bodyPr>
          <a:lstStyle>
            <a:lvl1pPr defTabSz="760677">
              <a:defRPr sz="2800" b="1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Almacenamiento</a:t>
            </a:r>
          </a:p>
        </p:txBody>
      </p:sp>
      <p:sp>
        <p:nvSpPr>
          <p:cNvPr id="1275" name="Línea"/>
          <p:cNvSpPr/>
          <p:nvPr/>
        </p:nvSpPr>
        <p:spPr>
          <a:xfrm>
            <a:off x="2433728" y="8838710"/>
            <a:ext cx="5475559" cy="1"/>
          </a:xfrm>
          <a:prstGeom prst="line">
            <a:avLst/>
          </a:prstGeom>
          <a:ln w="63500" cap="rnd">
            <a:solidFill>
              <a:schemeClr val="accent2">
                <a:hueOff val="-2473793"/>
                <a:satOff val="-50209"/>
                <a:lumOff val="23543"/>
              </a:schemeClr>
            </a:solidFill>
            <a:custDash>
              <a:ds d="100000" sp="200000"/>
            </a:custDash>
            <a:head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276" name="Estructuración"/>
          <p:cNvSpPr txBox="1"/>
          <p:nvPr/>
        </p:nvSpPr>
        <p:spPr>
          <a:xfrm>
            <a:off x="3641505" y="8200475"/>
            <a:ext cx="2819872" cy="7294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8828" tIns="148828" rIns="148828" bIns="148828" anchor="ctr">
            <a:spAutoFit/>
          </a:bodyPr>
          <a:lstStyle>
            <a:lvl1pPr defTabSz="760677">
              <a:defRPr sz="2800" b="1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Estructuración</a:t>
            </a:r>
          </a:p>
        </p:txBody>
      </p:sp>
      <p:sp>
        <p:nvSpPr>
          <p:cNvPr id="1277" name="Línea"/>
          <p:cNvSpPr/>
          <p:nvPr/>
        </p:nvSpPr>
        <p:spPr>
          <a:xfrm>
            <a:off x="2478178" y="14572234"/>
            <a:ext cx="5475559" cy="1"/>
          </a:xfrm>
          <a:prstGeom prst="line">
            <a:avLst/>
          </a:prstGeom>
          <a:ln w="63500" cap="rnd">
            <a:solidFill>
              <a:schemeClr val="accent2">
                <a:hueOff val="-2473793"/>
                <a:satOff val="-50209"/>
                <a:lumOff val="23543"/>
              </a:schemeClr>
            </a:solidFill>
            <a:custDash>
              <a:ds d="100000" sp="200000"/>
            </a:custDash>
            <a:head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278" name="Representación"/>
          <p:cNvSpPr txBox="1"/>
          <p:nvPr/>
        </p:nvSpPr>
        <p:spPr>
          <a:xfrm>
            <a:off x="3562328" y="13933999"/>
            <a:ext cx="2978226" cy="7294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8828" tIns="148828" rIns="148828" bIns="148828" anchor="ctr">
            <a:spAutoFit/>
          </a:bodyPr>
          <a:lstStyle>
            <a:lvl1pPr defTabSz="760677">
              <a:defRPr sz="2800" b="1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Representación</a:t>
            </a:r>
          </a:p>
        </p:txBody>
      </p:sp>
      <p:sp>
        <p:nvSpPr>
          <p:cNvPr id="1279" name="Express.js"/>
          <p:cNvSpPr/>
          <p:nvPr/>
        </p:nvSpPr>
        <p:spPr>
          <a:xfrm rot="16200000">
            <a:off x="8841964" y="11395709"/>
            <a:ext cx="8852691" cy="1194460"/>
          </a:xfrm>
          <a:prstGeom prst="roundRect">
            <a:avLst>
              <a:gd name="adj" fmla="val 11200"/>
            </a:avLst>
          </a:prstGeom>
          <a:solidFill>
            <a:schemeClr val="accent3"/>
          </a:solidFill>
          <a:ln w="88900">
            <a:solidFill>
              <a:schemeClr val="accent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3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Express.js</a:t>
            </a:r>
          </a:p>
        </p:txBody>
      </p:sp>
      <p:pic>
        <p:nvPicPr>
          <p:cNvPr id="128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51265" y="17541276"/>
            <a:ext cx="2634089" cy="586271"/>
          </a:xfrm>
          <a:prstGeom prst="rect">
            <a:avLst/>
          </a:prstGeom>
          <a:ln w="25400">
            <a:miter lim="400000"/>
          </a:ln>
        </p:spPr>
      </p:pic>
      <p:pic>
        <p:nvPicPr>
          <p:cNvPr id="128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97300" y="16446862"/>
            <a:ext cx="3174088" cy="1587045"/>
          </a:xfrm>
          <a:prstGeom prst="rect">
            <a:avLst/>
          </a:prstGeom>
          <a:ln w="25400">
            <a:miter lim="400000"/>
          </a:ln>
        </p:spPr>
      </p:pic>
      <p:pic>
        <p:nvPicPr>
          <p:cNvPr id="1282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52764" y="16611556"/>
            <a:ext cx="3354088" cy="1548041"/>
          </a:xfrm>
          <a:prstGeom prst="rect">
            <a:avLst/>
          </a:prstGeom>
          <a:ln w="25400">
            <a:miter lim="400000"/>
          </a:ln>
        </p:spPr>
      </p:pic>
      <p:sp>
        <p:nvSpPr>
          <p:cNvPr id="1283" name="Express.js"/>
          <p:cNvSpPr/>
          <p:nvPr/>
        </p:nvSpPr>
        <p:spPr>
          <a:xfrm rot="16200000">
            <a:off x="11927980" y="1091206"/>
            <a:ext cx="2680660" cy="1194460"/>
          </a:xfrm>
          <a:prstGeom prst="roundRect">
            <a:avLst>
              <a:gd name="adj" fmla="val 11200"/>
            </a:avLst>
          </a:prstGeom>
          <a:solidFill>
            <a:schemeClr val="accent3"/>
          </a:solidFill>
          <a:ln w="88900">
            <a:solidFill>
              <a:schemeClr val="accent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3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Express.js</a:t>
            </a:r>
          </a:p>
        </p:txBody>
      </p:sp>
      <p:pic>
        <p:nvPicPr>
          <p:cNvPr id="1284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072234" y="16509169"/>
            <a:ext cx="2634088" cy="1462432"/>
          </a:xfrm>
          <a:prstGeom prst="rect">
            <a:avLst/>
          </a:prstGeom>
          <a:ln w="25400">
            <a:miter lim="400000"/>
          </a:ln>
        </p:spPr>
      </p:pic>
      <p:pic>
        <p:nvPicPr>
          <p:cNvPr id="1285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61412" y="16767508"/>
            <a:ext cx="3354089" cy="945801"/>
          </a:xfrm>
          <a:prstGeom prst="rect">
            <a:avLst/>
          </a:prstGeom>
          <a:ln w="25400">
            <a:miter lim="400000"/>
          </a:ln>
        </p:spPr>
      </p:pic>
      <p:sp>
        <p:nvSpPr>
          <p:cNvPr id="1286" name="SQLite"/>
          <p:cNvSpPr/>
          <p:nvPr/>
        </p:nvSpPr>
        <p:spPr>
          <a:xfrm rot="16200000">
            <a:off x="18960048" y="1086975"/>
            <a:ext cx="2680660" cy="1194461"/>
          </a:xfrm>
          <a:prstGeom prst="roundRect">
            <a:avLst>
              <a:gd name="adj" fmla="val 11200"/>
            </a:avLst>
          </a:prstGeom>
          <a:solidFill>
            <a:schemeClr val="accent3"/>
          </a:solidFill>
          <a:ln w="88900">
            <a:solidFill>
              <a:schemeClr val="accent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3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SQLite</a:t>
            </a:r>
          </a:p>
        </p:txBody>
      </p:sp>
      <p:grpSp>
        <p:nvGrpSpPr>
          <p:cNvPr id="1289" name="Grupo"/>
          <p:cNvGrpSpPr/>
          <p:nvPr/>
        </p:nvGrpSpPr>
        <p:grpSpPr>
          <a:xfrm>
            <a:off x="11915892" y="16668194"/>
            <a:ext cx="2704835" cy="808262"/>
            <a:chOff x="0" y="0"/>
            <a:chExt cx="2704834" cy="808260"/>
          </a:xfrm>
        </p:grpSpPr>
        <p:pic>
          <p:nvPicPr>
            <p:cNvPr id="1287" name="pasted-image.png" descr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8645" t="21497" r="28082" b="15652"/>
            <a:stretch>
              <a:fillRect/>
            </a:stretch>
          </p:blipFill>
          <p:spPr>
            <a:xfrm>
              <a:off x="0" y="0"/>
              <a:ext cx="2677466" cy="808261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1288" name="Rectángulo"/>
            <p:cNvSpPr/>
            <p:nvPr/>
          </p:nvSpPr>
          <p:spPr>
            <a:xfrm>
              <a:off x="756590" y="510789"/>
              <a:ext cx="1948245" cy="140045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90" name="Passport.js"/>
          <p:cNvSpPr/>
          <p:nvPr/>
        </p:nvSpPr>
        <p:spPr>
          <a:xfrm rot="16200000">
            <a:off x="11446753" y="4956150"/>
            <a:ext cx="3643114" cy="1194461"/>
          </a:xfrm>
          <a:prstGeom prst="roundRect">
            <a:avLst>
              <a:gd name="adj" fmla="val 11200"/>
            </a:avLst>
          </a:prstGeom>
          <a:solidFill>
            <a:schemeClr val="accent3"/>
          </a:solidFill>
          <a:ln w="88900">
            <a:solidFill>
              <a:schemeClr val="accent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3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Passport.js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Rectángulo redondeado"/>
          <p:cNvSpPr/>
          <p:nvPr/>
        </p:nvSpPr>
        <p:spPr>
          <a:xfrm>
            <a:off x="1581562" y="376918"/>
            <a:ext cx="5841827" cy="12672914"/>
          </a:xfrm>
          <a:prstGeom prst="roundRect">
            <a:avLst>
              <a:gd name="adj" fmla="val 2591"/>
            </a:avLst>
          </a:prstGeom>
          <a:ln w="889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/>
            </a:pPr>
            <a:endParaRPr/>
          </a:p>
        </p:txBody>
      </p:sp>
      <p:sp>
        <p:nvSpPr>
          <p:cNvPr id="1293" name="Rectángulo redondeado"/>
          <p:cNvSpPr/>
          <p:nvPr/>
        </p:nvSpPr>
        <p:spPr>
          <a:xfrm>
            <a:off x="8117776" y="345168"/>
            <a:ext cx="3265503" cy="12736414"/>
          </a:xfrm>
          <a:prstGeom prst="roundRect">
            <a:avLst>
              <a:gd name="adj" fmla="val 5397"/>
            </a:avLst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4" name="Rectángulo redondeado"/>
          <p:cNvSpPr/>
          <p:nvPr/>
        </p:nvSpPr>
        <p:spPr>
          <a:xfrm rot="21600000">
            <a:off x="13731195" y="3303145"/>
            <a:ext cx="3402712" cy="850488"/>
          </a:xfrm>
          <a:prstGeom prst="roundRect">
            <a:avLst>
              <a:gd name="adj" fmla="val 11200"/>
            </a:avLst>
          </a:prstGeom>
          <a:ln w="38100">
            <a:solidFill>
              <a:schemeClr val="accent6">
                <a:satOff val="24555"/>
                <a:lumOff val="22232"/>
              </a:schemeClr>
            </a:solidFill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2100" b="1" i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95" name="Registro de nuevo usuario"/>
          <p:cNvSpPr/>
          <p:nvPr/>
        </p:nvSpPr>
        <p:spPr>
          <a:xfrm>
            <a:off x="1581562" y="2027541"/>
            <a:ext cx="5841827" cy="2444157"/>
          </a:xfrm>
          <a:prstGeom prst="rect">
            <a:avLst/>
          </a:prstGeom>
          <a:ln w="88900">
            <a:solidFill>
              <a:schemeClr val="accent2">
                <a:hueOff val="-2473793"/>
                <a:satOff val="-50209"/>
                <a:lumOff val="23543"/>
              </a:schemeClr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/>
          <a:lstStyle>
            <a:lvl1pPr defTabSz="760677">
              <a:defRPr sz="2800" b="1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Registro de nuevo usuario</a:t>
            </a:r>
          </a:p>
        </p:txBody>
      </p:sp>
      <p:sp>
        <p:nvSpPr>
          <p:cNvPr id="1296" name="Angular.js"/>
          <p:cNvSpPr txBox="1"/>
          <p:nvPr/>
        </p:nvSpPr>
        <p:spPr>
          <a:xfrm>
            <a:off x="1840314" y="553631"/>
            <a:ext cx="5324324" cy="6783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3600" b="1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Angular.js</a:t>
            </a:r>
          </a:p>
        </p:txBody>
      </p:sp>
      <p:sp>
        <p:nvSpPr>
          <p:cNvPr id="1297" name="Rectángulo redondeado"/>
          <p:cNvSpPr/>
          <p:nvPr/>
        </p:nvSpPr>
        <p:spPr>
          <a:xfrm>
            <a:off x="13314466" y="329450"/>
            <a:ext cx="5841827" cy="12672913"/>
          </a:xfrm>
          <a:prstGeom prst="roundRect">
            <a:avLst>
              <a:gd name="adj" fmla="val 2591"/>
            </a:avLst>
          </a:prstGeom>
          <a:ln w="88900">
            <a:solidFill>
              <a:schemeClr val="accent3"/>
            </a:solidFill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8" name="Node.js"/>
          <p:cNvSpPr txBox="1"/>
          <p:nvPr/>
        </p:nvSpPr>
        <p:spPr>
          <a:xfrm>
            <a:off x="13573218" y="506162"/>
            <a:ext cx="5324324" cy="7164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3800" b="1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Node.js</a:t>
            </a:r>
          </a:p>
        </p:txBody>
      </p:sp>
      <p:sp>
        <p:nvSpPr>
          <p:cNvPr id="1299" name="Línea"/>
          <p:cNvSpPr/>
          <p:nvPr/>
        </p:nvSpPr>
        <p:spPr>
          <a:xfrm>
            <a:off x="7752157" y="2693441"/>
            <a:ext cx="3996740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300" name="POST /appData"/>
          <p:cNvSpPr txBox="1"/>
          <p:nvPr/>
        </p:nvSpPr>
        <p:spPr>
          <a:xfrm>
            <a:off x="8187838" y="2015505"/>
            <a:ext cx="3125375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POST /appData</a:t>
            </a:r>
          </a:p>
        </p:txBody>
      </p:sp>
      <p:sp>
        <p:nvSpPr>
          <p:cNvPr id="1301" name="Bootstrap"/>
          <p:cNvSpPr/>
          <p:nvPr/>
        </p:nvSpPr>
        <p:spPr>
          <a:xfrm rot="16200000">
            <a:off x="-5405592" y="6068676"/>
            <a:ext cx="12672914" cy="1194461"/>
          </a:xfrm>
          <a:prstGeom prst="roundRect">
            <a:avLst>
              <a:gd name="adj" fmla="val 1120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889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3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Bootstrap</a:t>
            </a:r>
          </a:p>
        </p:txBody>
      </p:sp>
      <p:sp>
        <p:nvSpPr>
          <p:cNvPr id="1302" name="SQLite"/>
          <p:cNvSpPr/>
          <p:nvPr/>
        </p:nvSpPr>
        <p:spPr>
          <a:xfrm rot="16200000">
            <a:off x="13679851" y="5859359"/>
            <a:ext cx="12672914" cy="1613095"/>
          </a:xfrm>
          <a:prstGeom prst="roundRect">
            <a:avLst>
              <a:gd name="adj" fmla="val 8293"/>
            </a:avLst>
          </a:prstGeom>
          <a:solidFill>
            <a:schemeClr val="accent3"/>
          </a:solidFill>
          <a:ln w="88900">
            <a:solidFill>
              <a:schemeClr val="accent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3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   SQLite</a:t>
            </a:r>
          </a:p>
        </p:txBody>
      </p:sp>
      <p:sp>
        <p:nvSpPr>
          <p:cNvPr id="1303" name="Línea"/>
          <p:cNvSpPr/>
          <p:nvPr/>
        </p:nvSpPr>
        <p:spPr>
          <a:xfrm>
            <a:off x="13497600" y="7341651"/>
            <a:ext cx="5475559" cy="1"/>
          </a:xfrm>
          <a:prstGeom prst="line">
            <a:avLst/>
          </a:prstGeom>
          <a:ln w="63500" cap="rnd">
            <a:solidFill>
              <a:schemeClr val="accent3"/>
            </a:solidFill>
            <a:custDash>
              <a:ds d="100000" sp="200000"/>
            </a:custDash>
            <a:headEnd type="triangle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304" name="Almacenamiento"/>
          <p:cNvSpPr txBox="1"/>
          <p:nvPr/>
        </p:nvSpPr>
        <p:spPr>
          <a:xfrm>
            <a:off x="14626200" y="1831003"/>
            <a:ext cx="3156025" cy="7294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8828" tIns="148828" rIns="148828" bIns="148828" anchor="ctr">
            <a:spAutoFit/>
          </a:bodyPr>
          <a:lstStyle>
            <a:lvl1pPr defTabSz="760677">
              <a:defRPr sz="2800" b="1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Almacenamiento</a:t>
            </a:r>
          </a:p>
        </p:txBody>
      </p:sp>
      <p:sp>
        <p:nvSpPr>
          <p:cNvPr id="1305" name="Passport.js"/>
          <p:cNvSpPr/>
          <p:nvPr/>
        </p:nvSpPr>
        <p:spPr>
          <a:xfrm rot="16200000">
            <a:off x="6338438" y="6068676"/>
            <a:ext cx="12672914" cy="1194461"/>
          </a:xfrm>
          <a:prstGeom prst="roundRect">
            <a:avLst>
              <a:gd name="adj" fmla="val 11200"/>
            </a:avLst>
          </a:prstGeom>
          <a:solidFill>
            <a:schemeClr val="accent3"/>
          </a:solidFill>
          <a:ln w="88900">
            <a:solidFill>
              <a:schemeClr val="accent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3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          Passport.js</a:t>
            </a:r>
          </a:p>
        </p:txBody>
      </p:sp>
      <p:sp>
        <p:nvSpPr>
          <p:cNvPr id="1306" name="Username"/>
          <p:cNvSpPr/>
          <p:nvPr/>
        </p:nvSpPr>
        <p:spPr>
          <a:xfrm rot="21600000">
            <a:off x="8949242" y="2835743"/>
            <a:ext cx="1602570" cy="564092"/>
          </a:xfrm>
          <a:prstGeom prst="roundRect">
            <a:avLst>
              <a:gd name="adj" fmla="val 11200"/>
            </a:avLst>
          </a:prstGeom>
          <a:solidFill>
            <a:schemeClr val="accent4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100" b="1" i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Username</a:t>
            </a:r>
          </a:p>
        </p:txBody>
      </p:sp>
      <p:sp>
        <p:nvSpPr>
          <p:cNvPr id="1307" name="Password"/>
          <p:cNvSpPr/>
          <p:nvPr/>
        </p:nvSpPr>
        <p:spPr>
          <a:xfrm rot="21600000">
            <a:off x="8949242" y="3446343"/>
            <a:ext cx="1602570" cy="564092"/>
          </a:xfrm>
          <a:prstGeom prst="roundRect">
            <a:avLst>
              <a:gd name="adj" fmla="val 11200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100" b="1" i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Password</a:t>
            </a:r>
          </a:p>
        </p:txBody>
      </p:sp>
      <p:sp>
        <p:nvSpPr>
          <p:cNvPr id="1308" name="Username"/>
          <p:cNvSpPr/>
          <p:nvPr/>
        </p:nvSpPr>
        <p:spPr>
          <a:xfrm rot="21600000">
            <a:off x="19165310" y="2835743"/>
            <a:ext cx="1602571" cy="564092"/>
          </a:xfrm>
          <a:prstGeom prst="roundRect">
            <a:avLst>
              <a:gd name="adj" fmla="val 11200"/>
            </a:avLst>
          </a:prstGeom>
          <a:solidFill>
            <a:schemeClr val="accent4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100" b="1" i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Username</a:t>
            </a:r>
          </a:p>
        </p:txBody>
      </p:sp>
      <p:sp>
        <p:nvSpPr>
          <p:cNvPr id="1309" name="Hash"/>
          <p:cNvSpPr/>
          <p:nvPr/>
        </p:nvSpPr>
        <p:spPr>
          <a:xfrm rot="21600000">
            <a:off x="19165310" y="3598848"/>
            <a:ext cx="1602571" cy="564093"/>
          </a:xfrm>
          <a:prstGeom prst="roundRect">
            <a:avLst>
              <a:gd name="adj" fmla="val 11200"/>
            </a:avLst>
          </a:prstGeom>
          <a:solidFill>
            <a:schemeClr val="accent6">
              <a:satOff val="24555"/>
              <a:lumOff val="22232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100" b="1" i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Hash</a:t>
            </a:r>
          </a:p>
        </p:txBody>
      </p:sp>
      <p:sp>
        <p:nvSpPr>
          <p:cNvPr id="1310" name="Salt"/>
          <p:cNvSpPr/>
          <p:nvPr/>
        </p:nvSpPr>
        <p:spPr>
          <a:xfrm rot="21600000">
            <a:off x="19165310" y="4361955"/>
            <a:ext cx="1602571" cy="564092"/>
          </a:xfrm>
          <a:prstGeom prst="roundRect">
            <a:avLst>
              <a:gd name="adj" fmla="val 11200"/>
            </a:avLst>
          </a:prstGeom>
          <a:solidFill>
            <a:srgbClr val="A6AAA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100" b="1" i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Salt</a:t>
            </a:r>
          </a:p>
        </p:txBody>
      </p:sp>
      <p:sp>
        <p:nvSpPr>
          <p:cNvPr id="1311" name="Línea"/>
          <p:cNvSpPr/>
          <p:nvPr/>
        </p:nvSpPr>
        <p:spPr>
          <a:xfrm>
            <a:off x="10676525" y="3117789"/>
            <a:ext cx="8364073" cy="1"/>
          </a:xfrm>
          <a:prstGeom prst="line">
            <a:avLst/>
          </a:prstGeom>
          <a:ln w="63500">
            <a:solidFill>
              <a:schemeClr val="accent4"/>
            </a:solidFill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312" name="Salt"/>
          <p:cNvSpPr/>
          <p:nvPr/>
        </p:nvSpPr>
        <p:spPr>
          <a:xfrm rot="21600000">
            <a:off x="15439657" y="3446343"/>
            <a:ext cx="1602571" cy="564092"/>
          </a:xfrm>
          <a:prstGeom prst="roundRect">
            <a:avLst>
              <a:gd name="adj" fmla="val 11200"/>
            </a:avLst>
          </a:prstGeom>
          <a:solidFill>
            <a:srgbClr val="A6AAA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100" b="1" i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Salt</a:t>
            </a:r>
          </a:p>
        </p:txBody>
      </p:sp>
      <p:sp>
        <p:nvSpPr>
          <p:cNvPr id="1313" name="Password"/>
          <p:cNvSpPr/>
          <p:nvPr/>
        </p:nvSpPr>
        <p:spPr>
          <a:xfrm rot="21600000">
            <a:off x="13822874" y="3446343"/>
            <a:ext cx="1602570" cy="564092"/>
          </a:xfrm>
          <a:prstGeom prst="roundRect">
            <a:avLst>
              <a:gd name="adj" fmla="val 11200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100" b="1" i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Password</a:t>
            </a:r>
          </a:p>
        </p:txBody>
      </p:sp>
      <p:sp>
        <p:nvSpPr>
          <p:cNvPr id="1314" name="Línea"/>
          <p:cNvSpPr/>
          <p:nvPr/>
        </p:nvSpPr>
        <p:spPr>
          <a:xfrm>
            <a:off x="17277670" y="8790355"/>
            <a:ext cx="1762928" cy="1"/>
          </a:xfrm>
          <a:prstGeom prst="line">
            <a:avLst/>
          </a:prstGeom>
          <a:ln w="63500">
            <a:solidFill>
              <a:srgbClr val="A6AAA9"/>
            </a:solidFill>
            <a:miter lim="400000"/>
            <a:head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315" name="Línea"/>
          <p:cNvSpPr/>
          <p:nvPr/>
        </p:nvSpPr>
        <p:spPr>
          <a:xfrm>
            <a:off x="10652463" y="3728389"/>
            <a:ext cx="2959031" cy="1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316" name="SHA256"/>
          <p:cNvSpPr txBox="1"/>
          <p:nvPr/>
        </p:nvSpPr>
        <p:spPr>
          <a:xfrm>
            <a:off x="13569725" y="4031410"/>
            <a:ext cx="1318426" cy="61515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8828" tIns="148828" rIns="148828" bIns="148828" anchor="ctr">
            <a:spAutoFit/>
          </a:bodyPr>
          <a:lstStyle>
            <a:lvl1pPr defTabSz="760677">
              <a:defRPr sz="2100" b="1" i="1">
                <a:solidFill>
                  <a:schemeClr val="accent6">
                    <a:satOff val="24555"/>
                    <a:lumOff val="2223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SHA256</a:t>
            </a:r>
          </a:p>
        </p:txBody>
      </p:sp>
      <p:sp>
        <p:nvSpPr>
          <p:cNvPr id="1317" name="Random…"/>
          <p:cNvSpPr txBox="1"/>
          <p:nvPr/>
        </p:nvSpPr>
        <p:spPr>
          <a:xfrm>
            <a:off x="15457233" y="4666272"/>
            <a:ext cx="1584995" cy="125015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8828" tIns="148828" rIns="148828" bIns="148828" anchor="ctr">
            <a:spAutoFit/>
          </a:bodyPr>
          <a:lstStyle/>
          <a:p>
            <a:pPr defTabSz="760677">
              <a:defRPr sz="2100" b="1" i="1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Random</a:t>
            </a:r>
          </a:p>
          <a:p>
            <a:pPr defTabSz="760677">
              <a:defRPr sz="2100" b="1" i="1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Number</a:t>
            </a:r>
          </a:p>
          <a:p>
            <a:pPr defTabSz="760677">
              <a:defRPr sz="2100" b="1" i="1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Generator</a:t>
            </a:r>
          </a:p>
        </p:txBody>
      </p:sp>
      <p:sp>
        <p:nvSpPr>
          <p:cNvPr id="1318" name="Línea"/>
          <p:cNvSpPr/>
          <p:nvPr/>
        </p:nvSpPr>
        <p:spPr>
          <a:xfrm flipV="1">
            <a:off x="16235379" y="4209449"/>
            <a:ext cx="1" cy="564092"/>
          </a:xfrm>
          <a:prstGeom prst="line">
            <a:avLst/>
          </a:prstGeom>
          <a:ln w="63500">
            <a:solidFill>
              <a:srgbClr val="A6AAA9"/>
            </a:solidFill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319" name="Línea"/>
          <p:cNvSpPr/>
          <p:nvPr/>
        </p:nvSpPr>
        <p:spPr>
          <a:xfrm>
            <a:off x="7752157" y="3117789"/>
            <a:ext cx="1072143" cy="1"/>
          </a:xfrm>
          <a:prstGeom prst="line">
            <a:avLst/>
          </a:prstGeom>
          <a:ln w="63500">
            <a:solidFill>
              <a:schemeClr val="accent4"/>
            </a:solidFill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320" name="Línea"/>
          <p:cNvSpPr/>
          <p:nvPr/>
        </p:nvSpPr>
        <p:spPr>
          <a:xfrm>
            <a:off x="7767049" y="3728389"/>
            <a:ext cx="1072144" cy="1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321" name="Autenticación de usuario"/>
          <p:cNvSpPr/>
          <p:nvPr/>
        </p:nvSpPr>
        <p:spPr>
          <a:xfrm>
            <a:off x="1581562" y="5727518"/>
            <a:ext cx="5841827" cy="3582562"/>
          </a:xfrm>
          <a:prstGeom prst="rect">
            <a:avLst/>
          </a:prstGeom>
          <a:ln w="88900">
            <a:solidFill>
              <a:schemeClr val="accent2">
                <a:hueOff val="-2473793"/>
                <a:satOff val="-50209"/>
                <a:lumOff val="23543"/>
              </a:schemeClr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/>
          <a:lstStyle>
            <a:lvl1pPr defTabSz="760677">
              <a:defRPr sz="2800" b="1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Autenticación de usuario</a:t>
            </a:r>
          </a:p>
        </p:txBody>
      </p:sp>
      <p:sp>
        <p:nvSpPr>
          <p:cNvPr id="1322" name="Línea"/>
          <p:cNvSpPr/>
          <p:nvPr/>
        </p:nvSpPr>
        <p:spPr>
          <a:xfrm>
            <a:off x="7752156" y="7638171"/>
            <a:ext cx="3996740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323" name="POST /login"/>
          <p:cNvSpPr txBox="1"/>
          <p:nvPr/>
        </p:nvSpPr>
        <p:spPr>
          <a:xfrm>
            <a:off x="8187838" y="6960235"/>
            <a:ext cx="3125374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POST /login</a:t>
            </a:r>
          </a:p>
        </p:txBody>
      </p:sp>
      <p:sp>
        <p:nvSpPr>
          <p:cNvPr id="1324" name="Username"/>
          <p:cNvSpPr/>
          <p:nvPr/>
        </p:nvSpPr>
        <p:spPr>
          <a:xfrm rot="21600000">
            <a:off x="8949241" y="7780473"/>
            <a:ext cx="1602570" cy="564092"/>
          </a:xfrm>
          <a:prstGeom prst="roundRect">
            <a:avLst>
              <a:gd name="adj" fmla="val 11200"/>
            </a:avLst>
          </a:prstGeom>
          <a:solidFill>
            <a:schemeClr val="accent4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100" b="1" i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Username</a:t>
            </a:r>
          </a:p>
        </p:txBody>
      </p:sp>
      <p:sp>
        <p:nvSpPr>
          <p:cNvPr id="1325" name="Password"/>
          <p:cNvSpPr/>
          <p:nvPr/>
        </p:nvSpPr>
        <p:spPr>
          <a:xfrm rot="21600000">
            <a:off x="8949241" y="8391073"/>
            <a:ext cx="1602570" cy="564092"/>
          </a:xfrm>
          <a:prstGeom prst="roundRect">
            <a:avLst>
              <a:gd name="adj" fmla="val 11200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100" b="1" i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Password</a:t>
            </a:r>
          </a:p>
        </p:txBody>
      </p:sp>
      <p:sp>
        <p:nvSpPr>
          <p:cNvPr id="1326" name="Línea"/>
          <p:cNvSpPr/>
          <p:nvPr/>
        </p:nvSpPr>
        <p:spPr>
          <a:xfrm>
            <a:off x="10676524" y="8062518"/>
            <a:ext cx="8364074" cy="1"/>
          </a:xfrm>
          <a:prstGeom prst="line">
            <a:avLst/>
          </a:prstGeom>
          <a:ln w="63500">
            <a:solidFill>
              <a:schemeClr val="accent4"/>
            </a:solidFill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327" name="Línea"/>
          <p:cNvSpPr/>
          <p:nvPr/>
        </p:nvSpPr>
        <p:spPr>
          <a:xfrm>
            <a:off x="10652462" y="8673118"/>
            <a:ext cx="2959032" cy="1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328" name="Línea"/>
          <p:cNvSpPr/>
          <p:nvPr/>
        </p:nvSpPr>
        <p:spPr>
          <a:xfrm>
            <a:off x="7752155" y="8062519"/>
            <a:ext cx="1072143" cy="1"/>
          </a:xfrm>
          <a:prstGeom prst="line">
            <a:avLst/>
          </a:prstGeom>
          <a:ln w="63500">
            <a:solidFill>
              <a:schemeClr val="accent4"/>
            </a:solidFill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329" name="Línea"/>
          <p:cNvSpPr/>
          <p:nvPr/>
        </p:nvSpPr>
        <p:spPr>
          <a:xfrm>
            <a:off x="7752155" y="8673119"/>
            <a:ext cx="1072143" cy="1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330" name="Rectángulo redondeado"/>
          <p:cNvSpPr/>
          <p:nvPr/>
        </p:nvSpPr>
        <p:spPr>
          <a:xfrm rot="21600000">
            <a:off x="13736234" y="8247875"/>
            <a:ext cx="3402711" cy="850488"/>
          </a:xfrm>
          <a:prstGeom prst="roundRect">
            <a:avLst>
              <a:gd name="adj" fmla="val 11200"/>
            </a:avLst>
          </a:prstGeom>
          <a:ln w="38100">
            <a:solidFill>
              <a:schemeClr val="accent6">
                <a:satOff val="24555"/>
                <a:lumOff val="22232"/>
              </a:schemeClr>
            </a:solidFill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2100" b="1" i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1" name="Salt"/>
          <p:cNvSpPr/>
          <p:nvPr/>
        </p:nvSpPr>
        <p:spPr>
          <a:xfrm rot="21600000">
            <a:off x="15439657" y="8391073"/>
            <a:ext cx="1602571" cy="564092"/>
          </a:xfrm>
          <a:prstGeom prst="roundRect">
            <a:avLst>
              <a:gd name="adj" fmla="val 11200"/>
            </a:avLst>
          </a:prstGeom>
          <a:solidFill>
            <a:srgbClr val="A6AAA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100" b="1" i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Salt</a:t>
            </a:r>
          </a:p>
        </p:txBody>
      </p:sp>
      <p:sp>
        <p:nvSpPr>
          <p:cNvPr id="1332" name="Password"/>
          <p:cNvSpPr/>
          <p:nvPr/>
        </p:nvSpPr>
        <p:spPr>
          <a:xfrm rot="21600000">
            <a:off x="13822874" y="8391073"/>
            <a:ext cx="1602570" cy="564092"/>
          </a:xfrm>
          <a:prstGeom prst="roundRect">
            <a:avLst>
              <a:gd name="adj" fmla="val 11200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100" b="1" i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Password</a:t>
            </a:r>
          </a:p>
        </p:txBody>
      </p:sp>
      <p:sp>
        <p:nvSpPr>
          <p:cNvPr id="1333" name="SHA256"/>
          <p:cNvSpPr txBox="1"/>
          <p:nvPr/>
        </p:nvSpPr>
        <p:spPr>
          <a:xfrm>
            <a:off x="13569725" y="8961954"/>
            <a:ext cx="1318426" cy="6151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8828" tIns="148828" rIns="148828" bIns="148828" anchor="ctr">
            <a:spAutoFit/>
          </a:bodyPr>
          <a:lstStyle>
            <a:lvl1pPr defTabSz="760677">
              <a:defRPr sz="2100" b="1" i="1">
                <a:solidFill>
                  <a:schemeClr val="accent6">
                    <a:satOff val="24555"/>
                    <a:lumOff val="2223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SHA256</a:t>
            </a:r>
          </a:p>
        </p:txBody>
      </p:sp>
      <p:sp>
        <p:nvSpPr>
          <p:cNvPr id="1334" name="Línea"/>
          <p:cNvSpPr/>
          <p:nvPr/>
        </p:nvSpPr>
        <p:spPr>
          <a:xfrm>
            <a:off x="20992019" y="8022542"/>
            <a:ext cx="500799" cy="669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378" y="21600"/>
                </a:lnTo>
              </a:path>
            </a:pathLst>
          </a:custGeom>
          <a:ln w="63500">
            <a:solidFill>
              <a:schemeClr val="accent4"/>
            </a:solidFill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335" name="Línea"/>
          <p:cNvSpPr/>
          <p:nvPr/>
        </p:nvSpPr>
        <p:spPr>
          <a:xfrm flipV="1">
            <a:off x="16240942" y="9154179"/>
            <a:ext cx="1" cy="1049898"/>
          </a:xfrm>
          <a:prstGeom prst="line">
            <a:avLst/>
          </a:prstGeom>
          <a:ln w="63500">
            <a:solidFill>
              <a:schemeClr val="accent6">
                <a:satOff val="24555"/>
                <a:lumOff val="22232"/>
              </a:schemeClr>
            </a:solidFill>
            <a:miter lim="400000"/>
            <a:head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336" name="¿ = ?"/>
          <p:cNvSpPr txBox="1"/>
          <p:nvPr/>
        </p:nvSpPr>
        <p:spPr>
          <a:xfrm>
            <a:off x="15770882" y="10079532"/>
            <a:ext cx="940123" cy="61515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8828" tIns="148828" rIns="148828" bIns="148828" anchor="ctr">
            <a:spAutoFit/>
          </a:bodyPr>
          <a:lstStyle>
            <a:lvl1pPr defTabSz="760677">
              <a:defRPr sz="2100" b="1">
                <a:solidFill>
                  <a:schemeClr val="accent6">
                    <a:satOff val="24555"/>
                    <a:lumOff val="2223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¿ = ?</a:t>
            </a:r>
          </a:p>
        </p:txBody>
      </p:sp>
      <p:sp>
        <p:nvSpPr>
          <p:cNvPr id="1337" name="Línea"/>
          <p:cNvSpPr/>
          <p:nvPr/>
        </p:nvSpPr>
        <p:spPr>
          <a:xfrm>
            <a:off x="16773568" y="9861846"/>
            <a:ext cx="3334285" cy="570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63500">
            <a:solidFill>
              <a:schemeClr val="accent6">
                <a:satOff val="24555"/>
                <a:lumOff val="22232"/>
              </a:schemeClr>
            </a:solidFill>
            <a:miter lim="400000"/>
            <a:head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338" name="Línea"/>
          <p:cNvSpPr/>
          <p:nvPr/>
        </p:nvSpPr>
        <p:spPr>
          <a:xfrm>
            <a:off x="7752156" y="10432752"/>
            <a:ext cx="7895980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339" name="Línea"/>
          <p:cNvSpPr/>
          <p:nvPr/>
        </p:nvSpPr>
        <p:spPr>
          <a:xfrm>
            <a:off x="17227957" y="3880894"/>
            <a:ext cx="1762928" cy="1"/>
          </a:xfrm>
          <a:prstGeom prst="line">
            <a:avLst/>
          </a:prstGeom>
          <a:ln w="635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340" name="Línea"/>
          <p:cNvSpPr/>
          <p:nvPr/>
        </p:nvSpPr>
        <p:spPr>
          <a:xfrm>
            <a:off x="16245732" y="4644000"/>
            <a:ext cx="2745152" cy="1"/>
          </a:xfrm>
          <a:prstGeom prst="line">
            <a:avLst/>
          </a:prstGeom>
          <a:ln w="63500">
            <a:solidFill>
              <a:srgbClr val="A6AAA9"/>
            </a:solidFill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341" name="Username"/>
          <p:cNvSpPr/>
          <p:nvPr/>
        </p:nvSpPr>
        <p:spPr>
          <a:xfrm rot="21600000">
            <a:off x="19215024" y="7745203"/>
            <a:ext cx="1602570" cy="564093"/>
          </a:xfrm>
          <a:prstGeom prst="roundRect">
            <a:avLst>
              <a:gd name="adj" fmla="val 11200"/>
            </a:avLst>
          </a:prstGeom>
          <a:solidFill>
            <a:schemeClr val="accent4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100" b="1" i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Username</a:t>
            </a:r>
          </a:p>
        </p:txBody>
      </p:sp>
      <p:sp>
        <p:nvSpPr>
          <p:cNvPr id="1342" name="Salt"/>
          <p:cNvSpPr/>
          <p:nvPr/>
        </p:nvSpPr>
        <p:spPr>
          <a:xfrm rot="21600000">
            <a:off x="19215024" y="8508310"/>
            <a:ext cx="1602570" cy="564092"/>
          </a:xfrm>
          <a:prstGeom prst="roundRect">
            <a:avLst>
              <a:gd name="adj" fmla="val 11200"/>
            </a:avLst>
          </a:prstGeom>
          <a:solidFill>
            <a:srgbClr val="A6AAA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100" b="1" i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Salt</a:t>
            </a:r>
          </a:p>
        </p:txBody>
      </p:sp>
      <p:sp>
        <p:nvSpPr>
          <p:cNvPr id="1343" name="Hash"/>
          <p:cNvSpPr/>
          <p:nvPr/>
        </p:nvSpPr>
        <p:spPr>
          <a:xfrm rot="21600000">
            <a:off x="19215024" y="9271415"/>
            <a:ext cx="1602570" cy="564093"/>
          </a:xfrm>
          <a:prstGeom prst="roundRect">
            <a:avLst>
              <a:gd name="adj" fmla="val 11200"/>
            </a:avLst>
          </a:prstGeom>
          <a:solidFill>
            <a:schemeClr val="accent6">
              <a:satOff val="24555"/>
              <a:lumOff val="22232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100" b="1" i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Hash</a:t>
            </a:r>
          </a:p>
        </p:txBody>
      </p:sp>
      <p:sp>
        <p:nvSpPr>
          <p:cNvPr id="1344" name="Contexto HTTPS confidencial"/>
          <p:cNvSpPr txBox="1"/>
          <p:nvPr/>
        </p:nvSpPr>
        <p:spPr>
          <a:xfrm>
            <a:off x="8261756" y="13078669"/>
            <a:ext cx="2977543" cy="52625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8828" tIns="148828" rIns="148828" bIns="148828" anchor="ctr">
            <a:spAutoFit/>
          </a:bodyPr>
          <a:lstStyle>
            <a:lvl1pPr defTabSz="760677"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Contexto HTTPS confidencial</a:t>
            </a:r>
          </a:p>
        </p:txBody>
      </p:sp>
      <p:sp>
        <p:nvSpPr>
          <p:cNvPr id="1345" name="Tráfico de la aplicación"/>
          <p:cNvSpPr/>
          <p:nvPr/>
        </p:nvSpPr>
        <p:spPr>
          <a:xfrm>
            <a:off x="1581562" y="11190187"/>
            <a:ext cx="5841827" cy="1161257"/>
          </a:xfrm>
          <a:prstGeom prst="rect">
            <a:avLst/>
          </a:prstGeom>
          <a:ln w="88900">
            <a:solidFill>
              <a:schemeClr val="accent2">
                <a:hueOff val="-2473793"/>
                <a:satOff val="-50209"/>
                <a:lumOff val="23543"/>
              </a:schemeClr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/>
          <a:lstStyle>
            <a:lvl1pPr defTabSz="760677">
              <a:defRPr sz="2800" b="1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Tráfico de la aplicación</a:t>
            </a:r>
          </a:p>
        </p:txBody>
      </p:sp>
      <p:sp>
        <p:nvSpPr>
          <p:cNvPr id="1346" name="Línea"/>
          <p:cNvSpPr/>
          <p:nvPr/>
        </p:nvSpPr>
        <p:spPr>
          <a:xfrm>
            <a:off x="13548983" y="2634559"/>
            <a:ext cx="5475559" cy="1"/>
          </a:xfrm>
          <a:prstGeom prst="line">
            <a:avLst/>
          </a:prstGeom>
          <a:ln w="63500" cap="rnd">
            <a:solidFill>
              <a:schemeClr val="accent3"/>
            </a:solidFill>
            <a:custDash>
              <a:ds d="100000" sp="200000"/>
            </a:custDash>
            <a:headEnd type="triangle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347" name="Autenticación"/>
          <p:cNvSpPr txBox="1"/>
          <p:nvPr/>
        </p:nvSpPr>
        <p:spPr>
          <a:xfrm>
            <a:off x="14904620" y="6652536"/>
            <a:ext cx="2661519" cy="7294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8828" tIns="148828" rIns="148828" bIns="148828" anchor="ctr">
            <a:spAutoFit/>
          </a:bodyPr>
          <a:lstStyle>
            <a:lvl1pPr defTabSz="760677">
              <a:defRPr sz="2800" b="1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Autenticación</a:t>
            </a:r>
          </a:p>
        </p:txBody>
      </p:sp>
      <p:sp>
        <p:nvSpPr>
          <p:cNvPr id="1348" name="Línea"/>
          <p:cNvSpPr/>
          <p:nvPr/>
        </p:nvSpPr>
        <p:spPr>
          <a:xfrm>
            <a:off x="7631148" y="11773842"/>
            <a:ext cx="4238758" cy="1"/>
          </a:xfrm>
          <a:prstGeom prst="line">
            <a:avLst/>
          </a:prstGeom>
          <a:ln w="63500" cap="rnd">
            <a:solidFill>
              <a:srgbClr val="000000"/>
            </a:solidFill>
            <a:custDash>
              <a:ds d="100000" sp="200000"/>
            </a:custDash>
            <a:headEnd type="triangle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1349" name="Cookies de sesión"/>
          <p:cNvSpPr txBox="1"/>
          <p:nvPr/>
        </p:nvSpPr>
        <p:spPr>
          <a:xfrm>
            <a:off x="8105076" y="11084727"/>
            <a:ext cx="3290903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Cookies de sesión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5" name="Grupo"/>
          <p:cNvGrpSpPr/>
          <p:nvPr/>
        </p:nvGrpSpPr>
        <p:grpSpPr>
          <a:xfrm>
            <a:off x="-1" y="0"/>
            <a:ext cx="11834574" cy="19973389"/>
            <a:chOff x="0" y="0"/>
            <a:chExt cx="11834572" cy="19973388"/>
          </a:xfrm>
        </p:grpSpPr>
        <p:pic>
          <p:nvPicPr>
            <p:cNvPr id="1351" name="Captura de pantalla 2016-07-23 a las 18.16.39.png" descr="Captura de pantalla 2016-07-23 a las 18.16.3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9" y="0"/>
              <a:ext cx="11834534" cy="7152538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352" name="Captura de pantalla 2016-07-23 a las 18.17.16.png" descr="Captura de pantalla 2016-07-23 a las 18.17.16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9412"/>
            <a:stretch>
              <a:fillRect/>
            </a:stretch>
          </p:blipFill>
          <p:spPr>
            <a:xfrm>
              <a:off x="0" y="5153215"/>
              <a:ext cx="11834534" cy="6479307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353" name="Captura de pantalla 2016-07-23 a las 18.17.23.png" descr="Captura de pantalla 2016-07-23 a las 18.17.23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t="10168"/>
            <a:stretch>
              <a:fillRect/>
            </a:stretch>
          </p:blipFill>
          <p:spPr>
            <a:xfrm>
              <a:off x="0" y="10484487"/>
              <a:ext cx="11834534" cy="6425258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354" name="Captura de pantalla 2016-07-23 a las 18.17.31.png" descr="Captura de pantalla 2016-07-23 a las 18.17.31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t="39210"/>
            <a:stretch>
              <a:fillRect/>
            </a:stretch>
          </p:blipFill>
          <p:spPr>
            <a:xfrm>
              <a:off x="0" y="15625417"/>
              <a:ext cx="11834534" cy="4347972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0" name="Grupo"/>
          <p:cNvGrpSpPr/>
          <p:nvPr/>
        </p:nvGrpSpPr>
        <p:grpSpPr>
          <a:xfrm>
            <a:off x="16508810" y="1142206"/>
            <a:ext cx="14506789" cy="18552460"/>
            <a:chOff x="0" y="0"/>
            <a:chExt cx="14506787" cy="18552458"/>
          </a:xfrm>
        </p:grpSpPr>
        <p:pic>
          <p:nvPicPr>
            <p:cNvPr id="1357" name="Captura de pantalla 2016-07-23 a las 18.40.14.png" descr="Captura de pantalla 2016-07-23 a las 18.40.1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4506788" cy="8767589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358" name="Captura de pantalla 2016-07-23 a las 18.40.25.png" descr="Captura de pantalla 2016-07-23 a las 18.40.2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5016"/>
            <a:stretch>
              <a:fillRect/>
            </a:stretch>
          </p:blipFill>
          <p:spPr>
            <a:xfrm>
              <a:off x="0" y="7350563"/>
              <a:ext cx="14506788" cy="745097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359" name="Captura de pantalla 2016-07-23 a las 18.40.34.png" descr="Captura de pantalla 2016-07-23 a las 18.40.34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t="27012"/>
            <a:stretch>
              <a:fillRect/>
            </a:stretch>
          </p:blipFill>
          <p:spPr>
            <a:xfrm>
              <a:off x="0" y="12153172"/>
              <a:ext cx="14506788" cy="6399287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pic>
        <p:nvPicPr>
          <p:cNvPr id="1361" name="Captura de pantalla 2016-07-23 a las 18.40.25.png" descr="Captura de pantalla 2016-07-23 a las 18.40.25.png"/>
          <p:cNvPicPr>
            <a:picLocks noChangeAspect="1"/>
          </p:cNvPicPr>
          <p:nvPr/>
        </p:nvPicPr>
        <p:blipFill>
          <a:blip r:embed="rId3">
            <a:extLst/>
          </a:blip>
          <a:srcRect l="12601" t="13122" r="6257" b="38611"/>
          <a:stretch>
            <a:fillRect/>
          </a:stretch>
        </p:blipFill>
        <p:spPr>
          <a:xfrm>
            <a:off x="0" y="0"/>
            <a:ext cx="11770978" cy="4231768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Rectángulo redondeado"/>
          <p:cNvSpPr/>
          <p:nvPr/>
        </p:nvSpPr>
        <p:spPr>
          <a:xfrm>
            <a:off x="3770734" y="336017"/>
            <a:ext cx="8457238" cy="8706530"/>
          </a:xfrm>
          <a:prstGeom prst="roundRect">
            <a:avLst>
              <a:gd name="adj" fmla="val 5306"/>
            </a:avLst>
          </a:prstGeom>
          <a:ln w="889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" name="Rectángulo redondeado"/>
          <p:cNvSpPr/>
          <p:nvPr/>
        </p:nvSpPr>
        <p:spPr>
          <a:xfrm>
            <a:off x="4021857" y="5099786"/>
            <a:ext cx="7954993" cy="3667965"/>
          </a:xfrm>
          <a:prstGeom prst="roundRect">
            <a:avLst>
              <a:gd name="adj" fmla="val 5086"/>
            </a:avLst>
          </a:prstGeom>
          <a:ln w="25400">
            <a:solidFill>
              <a:schemeClr val="accent1">
                <a:satOff val="-3355"/>
                <a:lumOff val="26614"/>
              </a:schemeClr>
            </a:solidFill>
            <a:custDash>
              <a:ds d="600000" sp="600000"/>
            </a:custDash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3" name="Plataforma hardware"/>
          <p:cNvSpPr txBox="1"/>
          <p:nvPr/>
        </p:nvSpPr>
        <p:spPr>
          <a:xfrm>
            <a:off x="5655382" y="523036"/>
            <a:ext cx="4687941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Plataforma hardware</a:t>
            </a:r>
          </a:p>
        </p:txBody>
      </p:sp>
      <p:sp>
        <p:nvSpPr>
          <p:cNvPr id="314" name="Rectángulo redondeado"/>
          <p:cNvSpPr/>
          <p:nvPr/>
        </p:nvSpPr>
        <p:spPr>
          <a:xfrm>
            <a:off x="202095" y="5862634"/>
            <a:ext cx="2655523" cy="1023899"/>
          </a:xfrm>
          <a:prstGeom prst="roundRect">
            <a:avLst>
              <a:gd name="adj" fmla="val 28698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5" name="Sonómetro…"/>
          <p:cNvSpPr txBox="1"/>
          <p:nvPr/>
        </p:nvSpPr>
        <p:spPr>
          <a:xfrm>
            <a:off x="430812" y="5927437"/>
            <a:ext cx="2198089" cy="8942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/>
          <a:p>
            <a:pPr defTabSz="760677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Sonómetro </a:t>
            </a:r>
          </a:p>
          <a:p>
            <a: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Clase I</a:t>
            </a:r>
          </a:p>
        </p:txBody>
      </p:sp>
      <p:sp>
        <p:nvSpPr>
          <p:cNvPr id="316" name="Rectángulo redondeado"/>
          <p:cNvSpPr/>
          <p:nvPr/>
        </p:nvSpPr>
        <p:spPr>
          <a:xfrm>
            <a:off x="202095" y="3406499"/>
            <a:ext cx="2655523" cy="1023899"/>
          </a:xfrm>
          <a:prstGeom prst="roundRect">
            <a:avLst>
              <a:gd name="adj" fmla="val 28698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Memoria USB"/>
          <p:cNvSpPr txBox="1"/>
          <p:nvPr/>
        </p:nvSpPr>
        <p:spPr>
          <a:xfrm>
            <a:off x="430812" y="3420502"/>
            <a:ext cx="2198089" cy="9958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Memoria USB</a:t>
            </a:r>
          </a:p>
        </p:txBody>
      </p:sp>
      <p:sp>
        <p:nvSpPr>
          <p:cNvPr id="318" name="Rectángulo redondeado"/>
          <p:cNvSpPr/>
          <p:nvPr/>
        </p:nvSpPr>
        <p:spPr>
          <a:xfrm>
            <a:off x="202095" y="7333667"/>
            <a:ext cx="2655523" cy="1023899"/>
          </a:xfrm>
          <a:prstGeom prst="roundRect">
            <a:avLst>
              <a:gd name="adj" fmla="val 28698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9" name="Red eléctrica"/>
          <p:cNvSpPr txBox="1"/>
          <p:nvPr/>
        </p:nvSpPr>
        <p:spPr>
          <a:xfrm>
            <a:off x="430812" y="7347669"/>
            <a:ext cx="2198089" cy="9958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Red eléctrica</a:t>
            </a:r>
          </a:p>
        </p:txBody>
      </p:sp>
      <p:sp>
        <p:nvSpPr>
          <p:cNvPr id="320" name="Línea"/>
          <p:cNvSpPr/>
          <p:nvPr/>
        </p:nvSpPr>
        <p:spPr>
          <a:xfrm flipV="1">
            <a:off x="2870833" y="7842247"/>
            <a:ext cx="149941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66145" tIns="66145" rIns="66145" bIns="66145" anchor="ctr"/>
          <a:lstStyle/>
          <a:p>
            <a:pPr defTabSz="760677">
              <a:defRPr sz="3000"/>
            </a:pPr>
            <a:endParaRPr/>
          </a:p>
        </p:txBody>
      </p:sp>
      <p:sp>
        <p:nvSpPr>
          <p:cNvPr id="321" name="Rectángulo redondeado"/>
          <p:cNvSpPr/>
          <p:nvPr/>
        </p:nvSpPr>
        <p:spPr>
          <a:xfrm>
            <a:off x="4021857" y="1176916"/>
            <a:ext cx="7954993" cy="3667965"/>
          </a:xfrm>
          <a:prstGeom prst="roundRect">
            <a:avLst>
              <a:gd name="adj" fmla="val 5086"/>
            </a:avLst>
          </a:prstGeom>
          <a:ln w="25400">
            <a:solidFill>
              <a:schemeClr val="accent1">
                <a:satOff val="-3355"/>
                <a:lumOff val="26614"/>
              </a:schemeClr>
            </a:solidFill>
            <a:custDash>
              <a:ds d="600000" sp="600000"/>
            </a:custDash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22" name="Plataforma de computación"/>
          <p:cNvSpPr txBox="1"/>
          <p:nvPr/>
        </p:nvSpPr>
        <p:spPr>
          <a:xfrm>
            <a:off x="6094862" y="1255488"/>
            <a:ext cx="3808980" cy="4624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Plataforma de computación</a:t>
            </a:r>
          </a:p>
        </p:txBody>
      </p:sp>
      <p:sp>
        <p:nvSpPr>
          <p:cNvPr id="323" name="Extensión hardware"/>
          <p:cNvSpPr txBox="1"/>
          <p:nvPr/>
        </p:nvSpPr>
        <p:spPr>
          <a:xfrm>
            <a:off x="6599295" y="5199239"/>
            <a:ext cx="2800111" cy="4624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6145" tIns="66145" rIns="66145" bIns="66145" anchor="ctr">
            <a:spAutoFit/>
          </a:bodyPr>
          <a:lstStyle/>
          <a:p>
            <a:pPr defTabSz="760677">
              <a:defRPr sz="22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Extensión </a:t>
            </a:r>
            <a:r>
              <a:rPr i="1"/>
              <a:t>hardware</a:t>
            </a:r>
          </a:p>
        </p:txBody>
      </p:sp>
      <p:sp>
        <p:nvSpPr>
          <p:cNvPr id="324" name="Librerías de control"/>
          <p:cNvSpPr/>
          <p:nvPr/>
        </p:nvSpPr>
        <p:spPr>
          <a:xfrm>
            <a:off x="4383466" y="1819816"/>
            <a:ext cx="7231774" cy="1205150"/>
          </a:xfrm>
          <a:prstGeom prst="roundRect">
            <a:avLst>
              <a:gd name="adj" fmla="val 9845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Librerías de control</a:t>
            </a:r>
          </a:p>
        </p:txBody>
      </p:sp>
      <p:sp>
        <p:nvSpPr>
          <p:cNvPr id="325" name="Conexión…"/>
          <p:cNvSpPr/>
          <p:nvPr/>
        </p:nvSpPr>
        <p:spPr>
          <a:xfrm>
            <a:off x="8103585" y="3315873"/>
            <a:ext cx="3511655" cy="1205151"/>
          </a:xfrm>
          <a:prstGeom prst="roundRect">
            <a:avLst>
              <a:gd name="adj" fmla="val 9845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/>
          <a:p>
            <a: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Conexión </a:t>
            </a:r>
          </a:p>
          <a:p>
            <a: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hacia Internet</a:t>
            </a:r>
          </a:p>
        </p:txBody>
      </p:sp>
      <p:sp>
        <p:nvSpPr>
          <p:cNvPr id="326" name="Conexión…"/>
          <p:cNvSpPr/>
          <p:nvPr/>
        </p:nvSpPr>
        <p:spPr>
          <a:xfrm>
            <a:off x="4383466" y="3315873"/>
            <a:ext cx="3511655" cy="1205151"/>
          </a:xfrm>
          <a:prstGeom prst="roundRect">
            <a:avLst>
              <a:gd name="adj" fmla="val 9845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/>
          <a:p>
            <a: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Conexión </a:t>
            </a:r>
          </a:p>
          <a:p>
            <a: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 periféricos</a:t>
            </a:r>
          </a:p>
        </p:txBody>
      </p:sp>
      <p:sp>
        <p:nvSpPr>
          <p:cNvPr id="327" name="Rectángulo redondeado"/>
          <p:cNvSpPr/>
          <p:nvPr/>
        </p:nvSpPr>
        <p:spPr>
          <a:xfrm>
            <a:off x="13945218" y="2215669"/>
            <a:ext cx="3898053" cy="5365258"/>
          </a:xfrm>
          <a:prstGeom prst="roundRect">
            <a:avLst>
              <a:gd name="adj" fmla="val 7538"/>
            </a:avLst>
          </a:prstGeom>
          <a:ln w="88900">
            <a:solidFill>
              <a:schemeClr val="accent3"/>
            </a:solidFill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8" name="Sistema de gestión"/>
          <p:cNvSpPr txBox="1"/>
          <p:nvPr/>
        </p:nvSpPr>
        <p:spPr>
          <a:xfrm>
            <a:off x="14184312" y="2428089"/>
            <a:ext cx="3419867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Sistema de gestión</a:t>
            </a:r>
          </a:p>
        </p:txBody>
      </p:sp>
      <p:sp>
        <p:nvSpPr>
          <p:cNvPr id="329" name="Rectángulo redondeado"/>
          <p:cNvSpPr/>
          <p:nvPr/>
        </p:nvSpPr>
        <p:spPr>
          <a:xfrm>
            <a:off x="14184312" y="3214961"/>
            <a:ext cx="3419867" cy="4061010"/>
          </a:xfrm>
          <a:prstGeom prst="roundRect">
            <a:avLst>
              <a:gd name="adj" fmla="val 3469"/>
            </a:avLst>
          </a:prstGeom>
          <a:solidFill>
            <a:schemeClr val="accent3"/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332" name="Grupo"/>
          <p:cNvGrpSpPr/>
          <p:nvPr/>
        </p:nvGrpSpPr>
        <p:grpSpPr>
          <a:xfrm>
            <a:off x="11146991" y="3181353"/>
            <a:ext cx="3898053" cy="718544"/>
            <a:chOff x="294555" y="0"/>
            <a:chExt cx="3898052" cy="718542"/>
          </a:xfrm>
        </p:grpSpPr>
        <p:sp>
          <p:nvSpPr>
            <p:cNvPr id="330" name="Internet"/>
            <p:cNvSpPr txBox="1"/>
            <p:nvPr/>
          </p:nvSpPr>
          <p:spPr>
            <a:xfrm>
              <a:off x="294555" y="0"/>
              <a:ext cx="3898054" cy="7185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Internet</a:t>
              </a:r>
            </a:p>
          </p:txBody>
        </p:sp>
        <p:sp>
          <p:nvSpPr>
            <p:cNvPr id="331" name="Grupo"/>
            <p:cNvSpPr/>
            <p:nvPr/>
          </p:nvSpPr>
          <p:spPr>
            <a:xfrm>
              <a:off x="1466615" y="696974"/>
              <a:ext cx="1553934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/>
              </a:pPr>
              <a:endParaRPr/>
            </a:p>
          </p:txBody>
        </p:sp>
      </p:grpSp>
      <p:sp>
        <p:nvSpPr>
          <p:cNvPr id="333" name="Sensores ambientales integrados"/>
          <p:cNvSpPr/>
          <p:nvPr/>
        </p:nvSpPr>
        <p:spPr>
          <a:xfrm>
            <a:off x="8103585" y="5772008"/>
            <a:ext cx="3511655" cy="1205151"/>
          </a:xfrm>
          <a:prstGeom prst="roundRect">
            <a:avLst>
              <a:gd name="adj" fmla="val 9845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Sensores ambientales integrados</a:t>
            </a:r>
          </a:p>
        </p:txBody>
      </p:sp>
      <p:sp>
        <p:nvSpPr>
          <p:cNvPr id="334" name="Conexión…"/>
          <p:cNvSpPr/>
          <p:nvPr/>
        </p:nvSpPr>
        <p:spPr>
          <a:xfrm>
            <a:off x="4383466" y="5772008"/>
            <a:ext cx="3511655" cy="1205151"/>
          </a:xfrm>
          <a:prstGeom prst="roundRect">
            <a:avLst>
              <a:gd name="adj" fmla="val 9845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/>
          <a:p>
            <a: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Conexión</a:t>
            </a:r>
          </a:p>
          <a:p>
            <a: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 sonómetro</a:t>
            </a:r>
          </a:p>
        </p:txBody>
      </p:sp>
      <p:sp>
        <p:nvSpPr>
          <p:cNvPr id="335" name="Interfaz…"/>
          <p:cNvSpPr/>
          <p:nvPr/>
        </p:nvSpPr>
        <p:spPr>
          <a:xfrm>
            <a:off x="8103585" y="7243041"/>
            <a:ext cx="3511655" cy="1205150"/>
          </a:xfrm>
          <a:prstGeom prst="roundRect">
            <a:avLst>
              <a:gd name="adj" fmla="val 9845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/>
          <a:p>
            <a: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Interfaz </a:t>
            </a:r>
          </a:p>
          <a:p>
            <a: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Hombre Maquina</a:t>
            </a:r>
          </a:p>
        </p:txBody>
      </p:sp>
      <p:sp>
        <p:nvSpPr>
          <p:cNvPr id="336" name="Fuente…"/>
          <p:cNvSpPr/>
          <p:nvPr/>
        </p:nvSpPr>
        <p:spPr>
          <a:xfrm>
            <a:off x="4383466" y="7243041"/>
            <a:ext cx="3511655" cy="1205150"/>
          </a:xfrm>
          <a:prstGeom prst="roundRect">
            <a:avLst>
              <a:gd name="adj" fmla="val 9845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/>
          <a:p>
            <a: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Fuente </a:t>
            </a:r>
          </a:p>
          <a:p>
            <a: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 alimentación</a:t>
            </a:r>
          </a:p>
        </p:txBody>
      </p:sp>
      <p:sp>
        <p:nvSpPr>
          <p:cNvPr id="337" name="Línea"/>
          <p:cNvSpPr/>
          <p:nvPr/>
        </p:nvSpPr>
        <p:spPr>
          <a:xfrm flipV="1">
            <a:off x="2870833" y="6374583"/>
            <a:ext cx="149941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66145" tIns="66145" rIns="66145" bIns="66145" anchor="ctr"/>
          <a:lstStyle/>
          <a:p>
            <a:pPr defTabSz="760677">
              <a:defRPr sz="3000"/>
            </a:pPr>
            <a:endParaRPr/>
          </a:p>
        </p:txBody>
      </p:sp>
      <p:sp>
        <p:nvSpPr>
          <p:cNvPr id="338" name="Línea"/>
          <p:cNvSpPr/>
          <p:nvPr/>
        </p:nvSpPr>
        <p:spPr>
          <a:xfrm flipV="1">
            <a:off x="2870833" y="3918448"/>
            <a:ext cx="149941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66145" tIns="66145" rIns="66145" bIns="66145" anchor="ctr"/>
          <a:lstStyle/>
          <a:p>
            <a:pPr defTabSz="760677">
              <a:defRPr sz="3000"/>
            </a:pPr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7" name="Grupo"/>
          <p:cNvGrpSpPr/>
          <p:nvPr/>
        </p:nvGrpSpPr>
        <p:grpSpPr>
          <a:xfrm>
            <a:off x="-207" y="-279400"/>
            <a:ext cx="14349601" cy="19101428"/>
            <a:chOff x="-103" y="0"/>
            <a:chExt cx="14349600" cy="19101427"/>
          </a:xfrm>
        </p:grpSpPr>
        <p:pic>
          <p:nvPicPr>
            <p:cNvPr id="1363" name="Captura de pantalla 2016-07-23 a las 18.38.45.png" descr="Captura de pantalla 2016-07-23 a las 18.38.4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4349207" cy="8672351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364" name="Captura de pantalla 2016-07-23 a las 18.39.05.png" descr="Captura de pantalla 2016-07-23 a las 18.39.0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26799"/>
            <a:stretch>
              <a:fillRect/>
            </a:stretch>
          </p:blipFill>
          <p:spPr>
            <a:xfrm>
              <a:off x="0" y="7760386"/>
              <a:ext cx="14349207" cy="6348173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365" name="Captura de pantalla 2016-07-23 a las 18.39.23.png" descr="Captura de pantalla 2016-07-23 a las 18.39.23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t="18831"/>
            <a:stretch>
              <a:fillRect/>
            </a:stretch>
          </p:blipFill>
          <p:spPr>
            <a:xfrm>
              <a:off x="0" y="12062189"/>
              <a:ext cx="14349207" cy="7039239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366" name="Captura de pantalla 2016-07-23 a las 18.16.39.png" descr="Captura de pantalla 2016-07-23 a las 18.16.39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b="85954"/>
            <a:stretch>
              <a:fillRect/>
            </a:stretch>
          </p:blipFill>
          <p:spPr>
            <a:xfrm>
              <a:off x="-104" y="258380"/>
              <a:ext cx="14349601" cy="1218137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sp>
        <p:nvSpPr>
          <p:cNvPr id="1368" name="Rectángulo"/>
          <p:cNvSpPr/>
          <p:nvPr/>
        </p:nvSpPr>
        <p:spPr>
          <a:xfrm>
            <a:off x="4369552" y="4807013"/>
            <a:ext cx="627070" cy="17179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148828" tIns="148828" rIns="148828" bIns="148828" anchor="ctr"/>
          <a:lstStyle/>
          <a:p>
            <a:pPr>
              <a:defRPr sz="9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9" name="Rectángulo"/>
          <p:cNvSpPr/>
          <p:nvPr/>
        </p:nvSpPr>
        <p:spPr>
          <a:xfrm>
            <a:off x="3691624" y="4455722"/>
            <a:ext cx="698747" cy="17179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148828" tIns="148828" rIns="148828" bIns="148828" anchor="ctr"/>
          <a:lstStyle/>
          <a:p>
            <a:pPr>
              <a:defRPr sz="9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4" name="Grupo"/>
          <p:cNvGrpSpPr/>
          <p:nvPr/>
        </p:nvGrpSpPr>
        <p:grpSpPr>
          <a:xfrm>
            <a:off x="-12199" y="3742857"/>
            <a:ext cx="9912298" cy="3721101"/>
            <a:chOff x="-648605" y="-152400"/>
            <a:chExt cx="9912296" cy="3721100"/>
          </a:xfrm>
        </p:grpSpPr>
        <p:graphicFrame>
          <p:nvGraphicFramePr>
            <p:cNvPr id="1371" name="Gráfica con 2 ejes"/>
            <p:cNvGraphicFramePr/>
            <p:nvPr/>
          </p:nvGraphicFramePr>
          <p:xfrm>
            <a:off x="-648606" y="-152400"/>
            <a:ext cx="9912298" cy="37211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372" name="Línea"/>
            <p:cNvSpPr/>
            <p:nvPr/>
          </p:nvSpPr>
          <p:spPr>
            <a:xfrm flipH="1">
              <a:off x="857535" y="2764747"/>
              <a:ext cx="297657" cy="2976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1373" name="Alimentación del sistema"/>
            <p:cNvSpPr txBox="1"/>
            <p:nvPr/>
          </p:nvSpPr>
          <p:spPr>
            <a:xfrm>
              <a:off x="1032315" y="2321045"/>
              <a:ext cx="1267872" cy="7040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spAutoFit/>
            </a:bodyPr>
            <a:lstStyle>
              <a:lvl1pPr>
                <a:defRPr sz="1300"/>
              </a:lvl1pPr>
            </a:lstStyle>
            <a:p>
              <a:r>
                <a:t>Alimentación del sistema</a:t>
              </a:r>
            </a:p>
          </p:txBody>
        </p:sp>
      </p:grpSp>
      <p:grpSp>
        <p:nvGrpSpPr>
          <p:cNvPr id="1380" name="Grupo"/>
          <p:cNvGrpSpPr/>
          <p:nvPr/>
        </p:nvGrpSpPr>
        <p:grpSpPr>
          <a:xfrm>
            <a:off x="-12199" y="-71244"/>
            <a:ext cx="9912298" cy="3721101"/>
            <a:chOff x="-648605" y="-152400"/>
            <a:chExt cx="9912296" cy="3721100"/>
          </a:xfrm>
        </p:grpSpPr>
        <p:graphicFrame>
          <p:nvGraphicFramePr>
            <p:cNvPr id="1375" name="Gráfica con 2 ejes"/>
            <p:cNvGraphicFramePr/>
            <p:nvPr/>
          </p:nvGraphicFramePr>
          <p:xfrm>
            <a:off x="-648606" y="-152400"/>
            <a:ext cx="9912298" cy="37211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76" name="Línea"/>
            <p:cNvSpPr/>
            <p:nvPr/>
          </p:nvSpPr>
          <p:spPr>
            <a:xfrm flipH="1">
              <a:off x="321959" y="2731201"/>
              <a:ext cx="297657" cy="2976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1377" name="Arranque del sistema"/>
            <p:cNvSpPr txBox="1"/>
            <p:nvPr/>
          </p:nvSpPr>
          <p:spPr>
            <a:xfrm>
              <a:off x="496739" y="2320686"/>
              <a:ext cx="1203009" cy="7040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spAutoFit/>
            </a:bodyPr>
            <a:lstStyle>
              <a:lvl1pPr>
                <a:defRPr sz="1300"/>
              </a:lvl1pPr>
            </a:lstStyle>
            <a:p>
              <a:r>
                <a:t>Arranque del sistema</a:t>
              </a:r>
            </a:p>
          </p:txBody>
        </p:sp>
        <p:sp>
          <p:nvSpPr>
            <p:cNvPr id="1378" name="Línea"/>
            <p:cNvSpPr/>
            <p:nvPr/>
          </p:nvSpPr>
          <p:spPr>
            <a:xfrm flipH="1" flipV="1">
              <a:off x="4732720" y="1374594"/>
              <a:ext cx="372381" cy="3723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1379" name="Inicio del ciclo de transmisión"/>
            <p:cNvSpPr txBox="1"/>
            <p:nvPr/>
          </p:nvSpPr>
          <p:spPr>
            <a:xfrm>
              <a:off x="4920601" y="1409703"/>
              <a:ext cx="1203010" cy="9072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8828" tIns="148828" rIns="148828" bIns="148828" numCol="1" anchor="ctr">
              <a:spAutoFit/>
            </a:bodyPr>
            <a:lstStyle>
              <a:lvl1pPr>
                <a:defRPr sz="1300"/>
              </a:lvl1pPr>
            </a:lstStyle>
            <a:p>
              <a:r>
                <a:t>Inicio del ciclo de transmisión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ángulo redondeado"/>
          <p:cNvSpPr/>
          <p:nvPr/>
        </p:nvSpPr>
        <p:spPr>
          <a:xfrm>
            <a:off x="3084911" y="8120981"/>
            <a:ext cx="8457238" cy="6856641"/>
          </a:xfrm>
          <a:prstGeom prst="roundRect">
            <a:avLst>
              <a:gd name="adj" fmla="val 6545"/>
            </a:avLst>
          </a:prstGeom>
          <a:ln w="889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Rectángulo redondeado"/>
          <p:cNvSpPr/>
          <p:nvPr/>
        </p:nvSpPr>
        <p:spPr>
          <a:xfrm>
            <a:off x="3336034" y="11245438"/>
            <a:ext cx="7954994" cy="3509520"/>
          </a:xfrm>
          <a:prstGeom prst="roundRect">
            <a:avLst>
              <a:gd name="adj" fmla="val 5316"/>
            </a:avLst>
          </a:pr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custDash>
              <a:ds d="600000" sp="600000"/>
            </a:custDash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2" name="Interfaz de usuario"/>
          <p:cNvSpPr txBox="1"/>
          <p:nvPr/>
        </p:nvSpPr>
        <p:spPr>
          <a:xfrm>
            <a:off x="4969559" y="8333399"/>
            <a:ext cx="4687942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Interfaz de usuario</a:t>
            </a:r>
          </a:p>
        </p:txBody>
      </p:sp>
      <p:sp>
        <p:nvSpPr>
          <p:cNvPr id="343" name="Rectángulo redondeado"/>
          <p:cNvSpPr/>
          <p:nvPr/>
        </p:nvSpPr>
        <p:spPr>
          <a:xfrm>
            <a:off x="3336034" y="8961880"/>
            <a:ext cx="7954992" cy="2055077"/>
          </a:xfrm>
          <a:prstGeom prst="roundRect">
            <a:avLst>
              <a:gd name="adj" fmla="val 9078"/>
            </a:avLst>
          </a:pr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custDash>
              <a:ds d="600000" sp="600000"/>
            </a:custDash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4" name="Interfaz con gestión"/>
          <p:cNvSpPr txBox="1"/>
          <p:nvPr/>
        </p:nvSpPr>
        <p:spPr>
          <a:xfrm>
            <a:off x="5409041" y="9059254"/>
            <a:ext cx="3808980" cy="4624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Interfaz con gestión</a:t>
            </a:r>
          </a:p>
        </p:txBody>
      </p:sp>
      <p:sp>
        <p:nvSpPr>
          <p:cNvPr id="345" name="Presentación de datos"/>
          <p:cNvSpPr txBox="1"/>
          <p:nvPr/>
        </p:nvSpPr>
        <p:spPr>
          <a:xfrm>
            <a:off x="5750445" y="11318054"/>
            <a:ext cx="3126169" cy="4624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6145" tIns="66145" rIns="66145" bIns="66145" anchor="ctr">
            <a:spAutoFit/>
          </a:bodyPr>
          <a:lstStyle>
            <a:lvl1pPr defTabSz="760677">
              <a:defRPr sz="2200" b="1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Presentación de datos</a:t>
            </a:r>
          </a:p>
        </p:txBody>
      </p:sp>
      <p:sp>
        <p:nvSpPr>
          <p:cNvPr id="346" name="Descarga de datos"/>
          <p:cNvSpPr/>
          <p:nvPr/>
        </p:nvSpPr>
        <p:spPr>
          <a:xfrm>
            <a:off x="3528060" y="9607307"/>
            <a:ext cx="3615580" cy="1205150"/>
          </a:xfrm>
          <a:prstGeom prst="roundRect">
            <a:avLst>
              <a:gd name="adj" fmla="val 9845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Descarga de datos</a:t>
            </a:r>
          </a:p>
        </p:txBody>
      </p:sp>
      <p:sp>
        <p:nvSpPr>
          <p:cNvPr id="347" name="Tablas"/>
          <p:cNvSpPr/>
          <p:nvPr/>
        </p:nvSpPr>
        <p:spPr>
          <a:xfrm>
            <a:off x="3528060" y="11871669"/>
            <a:ext cx="3615582" cy="1205151"/>
          </a:xfrm>
          <a:prstGeom prst="roundRect">
            <a:avLst>
              <a:gd name="adj" fmla="val 9845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Tablas</a:t>
            </a:r>
          </a:p>
        </p:txBody>
      </p:sp>
      <p:sp>
        <p:nvSpPr>
          <p:cNvPr id="348" name="Gráficas"/>
          <p:cNvSpPr/>
          <p:nvPr/>
        </p:nvSpPr>
        <p:spPr>
          <a:xfrm>
            <a:off x="7526933" y="11871669"/>
            <a:ext cx="3615582" cy="1205151"/>
          </a:xfrm>
          <a:prstGeom prst="roundRect">
            <a:avLst>
              <a:gd name="adj" fmla="val 9845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Gráficas</a:t>
            </a:r>
          </a:p>
        </p:txBody>
      </p:sp>
      <p:sp>
        <p:nvSpPr>
          <p:cNvPr id="349" name="Descarga de datos"/>
          <p:cNvSpPr/>
          <p:nvPr/>
        </p:nvSpPr>
        <p:spPr>
          <a:xfrm>
            <a:off x="3528060" y="13321659"/>
            <a:ext cx="3615582" cy="1205151"/>
          </a:xfrm>
          <a:prstGeom prst="roundRect">
            <a:avLst>
              <a:gd name="adj" fmla="val 9845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Descarga de datos</a:t>
            </a:r>
          </a:p>
        </p:txBody>
      </p:sp>
      <p:sp>
        <p:nvSpPr>
          <p:cNvPr id="350" name="Alertas y análisis"/>
          <p:cNvSpPr/>
          <p:nvPr/>
        </p:nvSpPr>
        <p:spPr>
          <a:xfrm>
            <a:off x="7526935" y="13321659"/>
            <a:ext cx="3615581" cy="1205151"/>
          </a:xfrm>
          <a:prstGeom prst="roundRect">
            <a:avLst>
              <a:gd name="adj" fmla="val 9845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Alertas y análisis</a:t>
            </a:r>
          </a:p>
        </p:txBody>
      </p:sp>
      <p:sp>
        <p:nvSpPr>
          <p:cNvPr id="351" name="Rectángulo redondeado"/>
          <p:cNvSpPr/>
          <p:nvPr/>
        </p:nvSpPr>
        <p:spPr>
          <a:xfrm>
            <a:off x="5930682" y="176043"/>
            <a:ext cx="8457238" cy="6405831"/>
          </a:xfrm>
          <a:prstGeom prst="roundRect">
            <a:avLst>
              <a:gd name="adj" fmla="val 7006"/>
            </a:avLst>
          </a:prstGeom>
          <a:ln w="88900">
            <a:solidFill>
              <a:schemeClr val="accent3"/>
            </a:solidFill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2" name="Rectángulo redondeado"/>
          <p:cNvSpPr/>
          <p:nvPr/>
        </p:nvSpPr>
        <p:spPr>
          <a:xfrm>
            <a:off x="6181805" y="3300500"/>
            <a:ext cx="7954993" cy="2993350"/>
          </a:xfrm>
          <a:prstGeom prst="roundRect">
            <a:avLst>
              <a:gd name="adj" fmla="val 6232"/>
            </a:avLst>
          </a:prstGeom>
          <a:ln w="25400">
            <a:solidFill>
              <a:schemeClr val="accent3"/>
            </a:solidFill>
            <a:custDash>
              <a:ds d="600000" sp="600000"/>
            </a:custDash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53" name="Sistema de gestión"/>
          <p:cNvSpPr txBox="1"/>
          <p:nvPr/>
        </p:nvSpPr>
        <p:spPr>
          <a:xfrm>
            <a:off x="7815329" y="337663"/>
            <a:ext cx="4687942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Sistema de gestión</a:t>
            </a:r>
          </a:p>
        </p:txBody>
      </p:sp>
      <p:sp>
        <p:nvSpPr>
          <p:cNvPr id="354" name="Rectángulo redondeado"/>
          <p:cNvSpPr/>
          <p:nvPr/>
        </p:nvSpPr>
        <p:spPr>
          <a:xfrm>
            <a:off x="6181805" y="1016943"/>
            <a:ext cx="3895704" cy="2055076"/>
          </a:xfrm>
          <a:prstGeom prst="roundRect">
            <a:avLst>
              <a:gd name="adj" fmla="val 9078"/>
            </a:avLst>
          </a:prstGeom>
          <a:ln w="25400">
            <a:solidFill>
              <a:schemeClr val="accent3"/>
            </a:solidFill>
            <a:custDash>
              <a:ds d="600000" sp="600000"/>
            </a:custDash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55" name="Sistema de recepción"/>
          <p:cNvSpPr txBox="1"/>
          <p:nvPr/>
        </p:nvSpPr>
        <p:spPr>
          <a:xfrm>
            <a:off x="6225168" y="1114316"/>
            <a:ext cx="3808980" cy="4624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Sistema de recepción</a:t>
            </a:r>
          </a:p>
        </p:txBody>
      </p:sp>
      <p:sp>
        <p:nvSpPr>
          <p:cNvPr id="356" name="Interfaz con usuario"/>
          <p:cNvSpPr txBox="1"/>
          <p:nvPr/>
        </p:nvSpPr>
        <p:spPr>
          <a:xfrm>
            <a:off x="8759451" y="3373118"/>
            <a:ext cx="2799702" cy="4624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6145" tIns="66145" rIns="66145" bIns="66145" anchor="ctr">
            <a:spAutoFit/>
          </a:bodyPr>
          <a:lstStyle>
            <a:lvl1pPr defTabSz="760677">
              <a:defRPr sz="2200" b="1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Interfaz con usuario</a:t>
            </a:r>
          </a:p>
        </p:txBody>
      </p:sp>
      <p:sp>
        <p:nvSpPr>
          <p:cNvPr id="357" name="Conexión…"/>
          <p:cNvSpPr/>
          <p:nvPr/>
        </p:nvSpPr>
        <p:spPr>
          <a:xfrm>
            <a:off x="6373830" y="1662370"/>
            <a:ext cx="3511655" cy="1205150"/>
          </a:xfrm>
          <a:prstGeom prst="roundRect">
            <a:avLst>
              <a:gd name="adj" fmla="val 9845"/>
            </a:avLst>
          </a:prstGeom>
          <a:solidFill>
            <a:schemeClr val="accent3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/>
          <a:p>
            <a: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Conexión </a:t>
            </a:r>
          </a:p>
          <a:p>
            <a: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 dispositivos</a:t>
            </a:r>
          </a:p>
        </p:txBody>
      </p:sp>
      <p:sp>
        <p:nvSpPr>
          <p:cNvPr id="358" name="Rectángulo redondeado"/>
          <p:cNvSpPr/>
          <p:nvPr/>
        </p:nvSpPr>
        <p:spPr>
          <a:xfrm>
            <a:off x="239142" y="564619"/>
            <a:ext cx="4093767" cy="5365257"/>
          </a:xfrm>
          <a:prstGeom prst="roundRect">
            <a:avLst>
              <a:gd name="adj" fmla="val 7178"/>
            </a:avLst>
          </a:prstGeom>
          <a:ln w="889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9" name="Plataforma hardware"/>
          <p:cNvSpPr txBox="1"/>
          <p:nvPr/>
        </p:nvSpPr>
        <p:spPr>
          <a:xfrm>
            <a:off x="381536" y="777038"/>
            <a:ext cx="3808980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Plataforma hardware</a:t>
            </a:r>
          </a:p>
        </p:txBody>
      </p:sp>
      <p:sp>
        <p:nvSpPr>
          <p:cNvPr id="360" name="Rectángulo redondeado"/>
          <p:cNvSpPr/>
          <p:nvPr/>
        </p:nvSpPr>
        <p:spPr>
          <a:xfrm>
            <a:off x="478235" y="1563911"/>
            <a:ext cx="3615582" cy="4080907"/>
          </a:xfrm>
          <a:prstGeom prst="roundRect">
            <a:avLst>
              <a:gd name="adj" fmla="val 3282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363" name="Grupo"/>
          <p:cNvGrpSpPr/>
          <p:nvPr/>
        </p:nvGrpSpPr>
        <p:grpSpPr>
          <a:xfrm>
            <a:off x="3183444" y="1563911"/>
            <a:ext cx="3898053" cy="718543"/>
            <a:chOff x="-36710" y="0"/>
            <a:chExt cx="3898052" cy="718542"/>
          </a:xfrm>
        </p:grpSpPr>
        <p:sp>
          <p:nvSpPr>
            <p:cNvPr id="361" name="Internet"/>
            <p:cNvSpPr txBox="1"/>
            <p:nvPr/>
          </p:nvSpPr>
          <p:spPr>
            <a:xfrm>
              <a:off x="-36711" y="0"/>
              <a:ext cx="3898053" cy="7185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Internet</a:t>
              </a:r>
            </a:p>
          </p:txBody>
        </p:sp>
        <p:sp>
          <p:nvSpPr>
            <p:cNvPr id="362" name="Grupo"/>
            <p:cNvSpPr/>
            <p:nvPr/>
          </p:nvSpPr>
          <p:spPr>
            <a:xfrm>
              <a:off x="1203884" y="696974"/>
              <a:ext cx="1416863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/>
              </a:pPr>
              <a:endParaRPr/>
            </a:p>
          </p:txBody>
        </p:sp>
      </p:grpSp>
      <p:sp>
        <p:nvSpPr>
          <p:cNvPr id="364" name="Rectángulo redondeado"/>
          <p:cNvSpPr/>
          <p:nvPr/>
        </p:nvSpPr>
        <p:spPr>
          <a:xfrm>
            <a:off x="10284607" y="1016943"/>
            <a:ext cx="3895704" cy="2055076"/>
          </a:xfrm>
          <a:prstGeom prst="roundRect">
            <a:avLst>
              <a:gd name="adj" fmla="val 9078"/>
            </a:avLst>
          </a:prstGeom>
          <a:ln w="25400">
            <a:solidFill>
              <a:schemeClr val="accent3"/>
            </a:solidFill>
            <a:custDash>
              <a:ds d="600000" sp="600000"/>
            </a:custDash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5" name="Sistema de almacenado"/>
          <p:cNvSpPr txBox="1"/>
          <p:nvPr/>
        </p:nvSpPr>
        <p:spPr>
          <a:xfrm>
            <a:off x="10327970" y="1114316"/>
            <a:ext cx="3808980" cy="4624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Sistema de almacenado</a:t>
            </a:r>
          </a:p>
        </p:txBody>
      </p:sp>
      <p:sp>
        <p:nvSpPr>
          <p:cNvPr id="366" name="Base de datos"/>
          <p:cNvSpPr/>
          <p:nvPr/>
        </p:nvSpPr>
        <p:spPr>
          <a:xfrm>
            <a:off x="10476632" y="1662370"/>
            <a:ext cx="3511655" cy="1205150"/>
          </a:xfrm>
          <a:prstGeom prst="roundRect">
            <a:avLst>
              <a:gd name="adj" fmla="val 9845"/>
            </a:avLst>
          </a:prstGeom>
          <a:solidFill>
            <a:schemeClr val="accent3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Base de datos</a:t>
            </a:r>
          </a:p>
        </p:txBody>
      </p:sp>
      <p:sp>
        <p:nvSpPr>
          <p:cNvPr id="367" name="Datos"/>
          <p:cNvSpPr/>
          <p:nvPr/>
        </p:nvSpPr>
        <p:spPr>
          <a:xfrm>
            <a:off x="6373830" y="3926732"/>
            <a:ext cx="3615582" cy="1205151"/>
          </a:xfrm>
          <a:prstGeom prst="roundRect">
            <a:avLst>
              <a:gd name="adj" fmla="val 9845"/>
            </a:avLst>
          </a:prstGeom>
          <a:solidFill>
            <a:schemeClr val="accent3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Datos</a:t>
            </a:r>
          </a:p>
        </p:txBody>
      </p:sp>
      <p:sp>
        <p:nvSpPr>
          <p:cNvPr id="368" name="Gestión"/>
          <p:cNvSpPr/>
          <p:nvPr/>
        </p:nvSpPr>
        <p:spPr>
          <a:xfrm>
            <a:off x="10372705" y="3926732"/>
            <a:ext cx="3615582" cy="1205151"/>
          </a:xfrm>
          <a:prstGeom prst="roundRect">
            <a:avLst>
              <a:gd name="adj" fmla="val 9845"/>
            </a:avLst>
          </a:prstGeom>
          <a:solidFill>
            <a:schemeClr val="accent3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Gestión</a:t>
            </a:r>
          </a:p>
        </p:txBody>
      </p:sp>
      <p:sp>
        <p:nvSpPr>
          <p:cNvPr id="369" name="Gestión de permisos"/>
          <p:cNvSpPr/>
          <p:nvPr/>
        </p:nvSpPr>
        <p:spPr>
          <a:xfrm>
            <a:off x="6373830" y="5324001"/>
            <a:ext cx="7570943" cy="785115"/>
          </a:xfrm>
          <a:prstGeom prst="roundRect">
            <a:avLst>
              <a:gd name="adj" fmla="val 15112"/>
            </a:avLst>
          </a:prstGeom>
          <a:solidFill>
            <a:schemeClr val="accent3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Gestión de permisos</a:t>
            </a:r>
          </a:p>
        </p:txBody>
      </p:sp>
      <p:sp>
        <p:nvSpPr>
          <p:cNvPr id="370" name="Configuración y gestión"/>
          <p:cNvSpPr/>
          <p:nvPr/>
        </p:nvSpPr>
        <p:spPr>
          <a:xfrm>
            <a:off x="7474972" y="9603616"/>
            <a:ext cx="3615582" cy="1205150"/>
          </a:xfrm>
          <a:prstGeom prst="roundRect">
            <a:avLst>
              <a:gd name="adj" fmla="val 9845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Configuración y gestión</a:t>
            </a:r>
          </a:p>
        </p:txBody>
      </p:sp>
      <p:sp>
        <p:nvSpPr>
          <p:cNvPr id="371" name="Línea"/>
          <p:cNvSpPr/>
          <p:nvPr/>
        </p:nvSpPr>
        <p:spPr>
          <a:xfrm flipV="1">
            <a:off x="10022094" y="6732640"/>
            <a:ext cx="1" cy="127391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372" name="Internet"/>
          <p:cNvSpPr txBox="1"/>
          <p:nvPr/>
        </p:nvSpPr>
        <p:spPr>
          <a:xfrm rot="16200000">
            <a:off x="8693536" y="7087549"/>
            <a:ext cx="1977827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Internet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ángulo redondeado"/>
          <p:cNvSpPr/>
          <p:nvPr/>
        </p:nvSpPr>
        <p:spPr>
          <a:xfrm>
            <a:off x="2706942" y="222264"/>
            <a:ext cx="9355233" cy="4247500"/>
          </a:xfrm>
          <a:prstGeom prst="roundRect">
            <a:avLst>
              <a:gd name="adj" fmla="val 10566"/>
            </a:avLst>
          </a:prstGeom>
          <a:ln w="88900">
            <a:solidFill>
              <a:schemeClr val="accent3"/>
            </a:solidFill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5" name="Maquina servidor…"/>
          <p:cNvSpPr txBox="1"/>
          <p:nvPr/>
        </p:nvSpPr>
        <p:spPr>
          <a:xfrm>
            <a:off x="5040587" y="483733"/>
            <a:ext cx="4687941" cy="9196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/>
          <a:p>
            <a:pPr defTabSz="760677">
              <a:defRPr sz="2800" b="1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Maquina servidor</a:t>
            </a:r>
          </a:p>
          <a:p>
            <a:pPr defTabSz="760677">
              <a:defRPr sz="2300">
                <a:solidFill>
                  <a:schemeClr val="accent3"/>
                </a:solidFill>
              </a:defRPr>
            </a:pPr>
            <a:r>
              <a:t>GNU/Linux Debian</a:t>
            </a:r>
          </a:p>
        </p:txBody>
      </p:sp>
      <p:sp>
        <p:nvSpPr>
          <p:cNvPr id="376" name="Rectángulo redondeado"/>
          <p:cNvSpPr/>
          <p:nvPr/>
        </p:nvSpPr>
        <p:spPr>
          <a:xfrm>
            <a:off x="2958065" y="1817210"/>
            <a:ext cx="3895705" cy="2362448"/>
          </a:xfrm>
          <a:prstGeom prst="roundRect">
            <a:avLst>
              <a:gd name="adj" fmla="val 7897"/>
            </a:avLst>
          </a:prstGeom>
          <a:ln w="25400">
            <a:solidFill>
              <a:schemeClr val="accent3"/>
            </a:solidFill>
            <a:custDash>
              <a:ds d="600000" sp="600000"/>
            </a:custDash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7" name="Nginx…"/>
          <p:cNvSpPr txBox="1"/>
          <p:nvPr/>
        </p:nvSpPr>
        <p:spPr>
          <a:xfrm>
            <a:off x="3001428" y="2203406"/>
            <a:ext cx="3808980" cy="15900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/>
          <a:p>
            <a:pPr defTabSz="760677">
              <a:defRPr sz="2200" b="1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Nginx</a:t>
            </a:r>
          </a:p>
          <a:p>
            <a:pPr defTabSz="760677">
              <a:defRPr sz="2300">
                <a:solidFill>
                  <a:schemeClr val="accent3"/>
                </a:solidFill>
              </a:defRPr>
            </a:pPr>
            <a:r>
              <a:t>Reverse HTTPS Web Proxy</a:t>
            </a:r>
          </a:p>
          <a:p>
            <a:pPr defTabSz="760677">
              <a:defRPr sz="2300">
                <a:solidFill>
                  <a:schemeClr val="accent3"/>
                </a:solidFill>
              </a:defRPr>
            </a:pPr>
            <a:r>
              <a:t>0.0.0.0:80</a:t>
            </a:r>
          </a:p>
        </p:txBody>
      </p:sp>
      <p:sp>
        <p:nvSpPr>
          <p:cNvPr id="378" name="Internet"/>
          <p:cNvSpPr txBox="1"/>
          <p:nvPr/>
        </p:nvSpPr>
        <p:spPr>
          <a:xfrm>
            <a:off x="-1095811" y="2588363"/>
            <a:ext cx="3898053" cy="71854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Internet</a:t>
            </a:r>
          </a:p>
        </p:txBody>
      </p:sp>
      <p:sp>
        <p:nvSpPr>
          <p:cNvPr id="379" name="Línea"/>
          <p:cNvSpPr/>
          <p:nvPr/>
        </p:nvSpPr>
        <p:spPr>
          <a:xfrm>
            <a:off x="6892466" y="2985734"/>
            <a:ext cx="984184" cy="1"/>
          </a:xfrm>
          <a:prstGeom prst="line">
            <a:avLst/>
          </a:prstGeom>
          <a:ln w="63500">
            <a:solidFill>
              <a:schemeClr val="accent3"/>
            </a:solidFill>
            <a:miter lim="400000"/>
            <a:headEnd type="triangle"/>
            <a:tailEnd type="triangle"/>
          </a:ln>
        </p:spPr>
        <p:txBody>
          <a:bodyPr lIns="66145" tIns="66145" rIns="66145" bIns="66145" anchor="ctr"/>
          <a:lstStyle/>
          <a:p>
            <a:pPr defTabSz="760677">
              <a:defRPr sz="3000"/>
            </a:pPr>
            <a:endParaRPr/>
          </a:p>
        </p:txBody>
      </p:sp>
      <p:sp>
        <p:nvSpPr>
          <p:cNvPr id="380" name="Rectángulo redondeado"/>
          <p:cNvSpPr/>
          <p:nvPr/>
        </p:nvSpPr>
        <p:spPr>
          <a:xfrm>
            <a:off x="7958710" y="1817210"/>
            <a:ext cx="3895705" cy="2362448"/>
          </a:xfrm>
          <a:prstGeom prst="roundRect">
            <a:avLst>
              <a:gd name="adj" fmla="val 7897"/>
            </a:avLst>
          </a:prstGeom>
          <a:ln w="25400">
            <a:solidFill>
              <a:schemeClr val="accent3"/>
            </a:solidFill>
            <a:custDash>
              <a:ds d="600000" sp="600000"/>
            </a:custDash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81" name="Espacio de usuario"/>
          <p:cNvSpPr txBox="1"/>
          <p:nvPr/>
        </p:nvSpPr>
        <p:spPr>
          <a:xfrm>
            <a:off x="8002073" y="1914584"/>
            <a:ext cx="3808980" cy="4624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Espacio de usuario</a:t>
            </a:r>
          </a:p>
        </p:txBody>
      </p:sp>
      <p:sp>
        <p:nvSpPr>
          <p:cNvPr id="382" name="Node.js…"/>
          <p:cNvSpPr/>
          <p:nvPr/>
        </p:nvSpPr>
        <p:spPr>
          <a:xfrm>
            <a:off x="8150735" y="2462638"/>
            <a:ext cx="3511655" cy="1590057"/>
          </a:xfrm>
          <a:prstGeom prst="roundRect">
            <a:avLst>
              <a:gd name="adj" fmla="val 7462"/>
            </a:avLst>
          </a:prstGeom>
          <a:solidFill>
            <a:schemeClr val="accent3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/>
          <a:p>
            <a: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Node.js</a:t>
            </a:r>
          </a:p>
          <a:p>
            <a:pPr defTabSz="760677">
              <a:defRPr sz="2300">
                <a:solidFill>
                  <a:srgbClr val="FFFFFF"/>
                </a:solidFill>
              </a:defRPr>
            </a:pPr>
            <a:r>
              <a:t>Web server + REST API</a:t>
            </a:r>
          </a:p>
          <a:p>
            <a:pPr defTabSz="760677">
              <a:defRPr sz="2300">
                <a:solidFill>
                  <a:srgbClr val="FFFFFF"/>
                </a:solidFill>
              </a:defRPr>
            </a:pPr>
            <a:r>
              <a:t>127.0.0.1:8000</a:t>
            </a:r>
          </a:p>
        </p:txBody>
      </p:sp>
      <p:sp>
        <p:nvSpPr>
          <p:cNvPr id="383" name="Rectángulo redondeado"/>
          <p:cNvSpPr/>
          <p:nvPr/>
        </p:nvSpPr>
        <p:spPr>
          <a:xfrm>
            <a:off x="2728086" y="7476904"/>
            <a:ext cx="9355232" cy="4247501"/>
          </a:xfrm>
          <a:prstGeom prst="roundRect">
            <a:avLst>
              <a:gd name="adj" fmla="val 10566"/>
            </a:avLst>
          </a:prstGeom>
          <a:solidFill>
            <a:schemeClr val="accent3">
              <a:satOff val="18648"/>
              <a:lumOff val="5971"/>
              <a:alpha val="36000"/>
            </a:schemeClr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Maquina servidor…"/>
          <p:cNvSpPr txBox="1"/>
          <p:nvPr/>
        </p:nvSpPr>
        <p:spPr>
          <a:xfrm>
            <a:off x="5061731" y="7738373"/>
            <a:ext cx="4687941" cy="9196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/>
          <a:p>
            <a: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Maquina servidor</a:t>
            </a:r>
          </a:p>
          <a:p>
            <a:pPr defTabSz="760677">
              <a:defRPr sz="2300"/>
            </a:pPr>
            <a:r>
              <a:t>GNU/Linux Debian</a:t>
            </a:r>
          </a:p>
        </p:txBody>
      </p:sp>
      <p:sp>
        <p:nvSpPr>
          <p:cNvPr id="385" name="Rectángulo redondeado"/>
          <p:cNvSpPr/>
          <p:nvPr/>
        </p:nvSpPr>
        <p:spPr>
          <a:xfrm>
            <a:off x="2979209" y="9071851"/>
            <a:ext cx="3895704" cy="2362448"/>
          </a:xfrm>
          <a:prstGeom prst="roundRect">
            <a:avLst>
              <a:gd name="adj" fmla="val 7897"/>
            </a:avLst>
          </a:prstGeom>
          <a:solidFill>
            <a:schemeClr val="accent3">
              <a:satOff val="18648"/>
              <a:lumOff val="5971"/>
              <a:alpha val="36000"/>
            </a:schemeClr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86" name="Nginx…"/>
          <p:cNvSpPr txBox="1"/>
          <p:nvPr/>
        </p:nvSpPr>
        <p:spPr>
          <a:xfrm>
            <a:off x="3022572" y="9458047"/>
            <a:ext cx="3808980" cy="15900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/>
          <a:p>
            <a:pPr defTabSz="760677"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r>
              <a:t>Nginx</a:t>
            </a:r>
          </a:p>
          <a:p>
            <a:pPr defTabSz="760677">
              <a:defRPr sz="2300"/>
            </a:pPr>
            <a:r>
              <a:t>Reverse HTTPS Web Proxy</a:t>
            </a:r>
          </a:p>
          <a:p>
            <a:pPr defTabSz="760677">
              <a:defRPr sz="2300"/>
            </a:pPr>
            <a:r>
              <a:t>0.0.0.0:80</a:t>
            </a:r>
          </a:p>
        </p:txBody>
      </p:sp>
      <p:sp>
        <p:nvSpPr>
          <p:cNvPr id="387" name="Internet"/>
          <p:cNvSpPr txBox="1"/>
          <p:nvPr/>
        </p:nvSpPr>
        <p:spPr>
          <a:xfrm>
            <a:off x="-898241" y="9881103"/>
            <a:ext cx="3898054" cy="71854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Internet</a:t>
            </a:r>
          </a:p>
        </p:txBody>
      </p:sp>
      <p:sp>
        <p:nvSpPr>
          <p:cNvPr id="388" name="Grupo"/>
          <p:cNvSpPr/>
          <p:nvPr/>
        </p:nvSpPr>
        <p:spPr>
          <a:xfrm>
            <a:off x="6913610" y="10253074"/>
            <a:ext cx="984183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66145" tIns="66145" rIns="66145" bIns="66145" anchor="ctr"/>
          <a:lstStyle/>
          <a:p>
            <a:pPr defTabSz="760677">
              <a:defRPr sz="3000"/>
            </a:pPr>
            <a:endParaRPr/>
          </a:p>
        </p:txBody>
      </p:sp>
      <p:sp>
        <p:nvSpPr>
          <p:cNvPr id="389" name="Rectángulo redondeado"/>
          <p:cNvSpPr/>
          <p:nvPr/>
        </p:nvSpPr>
        <p:spPr>
          <a:xfrm>
            <a:off x="7979854" y="9071851"/>
            <a:ext cx="3895704" cy="2362448"/>
          </a:xfrm>
          <a:prstGeom prst="roundRect">
            <a:avLst>
              <a:gd name="adj" fmla="val 7897"/>
            </a:avLst>
          </a:prstGeom>
          <a:solidFill>
            <a:schemeClr val="accent3">
              <a:satOff val="18648"/>
              <a:lumOff val="5971"/>
              <a:alpha val="36000"/>
            </a:schemeClr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0" name="Espacio de usuario"/>
          <p:cNvSpPr txBox="1"/>
          <p:nvPr/>
        </p:nvSpPr>
        <p:spPr>
          <a:xfrm>
            <a:off x="8023217" y="9169225"/>
            <a:ext cx="3808979" cy="4624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Espacio de usuario</a:t>
            </a:r>
          </a:p>
        </p:txBody>
      </p:sp>
      <p:sp>
        <p:nvSpPr>
          <p:cNvPr id="391" name="Node.js…"/>
          <p:cNvSpPr/>
          <p:nvPr/>
        </p:nvSpPr>
        <p:spPr>
          <a:xfrm>
            <a:off x="8171879" y="9717278"/>
            <a:ext cx="3511655" cy="1590058"/>
          </a:xfrm>
          <a:prstGeom prst="roundRect">
            <a:avLst>
              <a:gd name="adj" fmla="val 7462"/>
            </a:avLst>
          </a:prstGeom>
          <a:solidFill>
            <a:schemeClr val="accent3">
              <a:satOff val="18648"/>
              <a:lumOff val="5971"/>
              <a:alpha val="36000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/>
          <a:p>
            <a:pPr defTabSz="760677"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r>
              <a:t>Node.js</a:t>
            </a:r>
          </a:p>
          <a:p>
            <a:pPr defTabSz="760677">
              <a:defRPr sz="2300"/>
            </a:pPr>
            <a:r>
              <a:t>Web server + REST API</a:t>
            </a:r>
          </a:p>
          <a:p>
            <a:pPr defTabSz="760677">
              <a:defRPr sz="2300"/>
            </a:pPr>
            <a:r>
              <a:t>127.0.0.1:8000</a:t>
            </a:r>
          </a:p>
        </p:txBody>
      </p:sp>
      <p:sp>
        <p:nvSpPr>
          <p:cNvPr id="392" name="Grupo"/>
          <p:cNvSpPr/>
          <p:nvPr/>
        </p:nvSpPr>
        <p:spPr>
          <a:xfrm>
            <a:off x="1958820" y="10253074"/>
            <a:ext cx="984183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66145" tIns="66145" rIns="66145" bIns="66145" anchor="ctr"/>
          <a:lstStyle/>
          <a:p>
            <a:pPr defTabSz="760677">
              <a:defRPr sz="3000"/>
            </a:pPr>
            <a:endParaRPr/>
          </a:p>
        </p:txBody>
      </p:sp>
      <p:sp>
        <p:nvSpPr>
          <p:cNvPr id="393" name="Grupo"/>
          <p:cNvSpPr/>
          <p:nvPr/>
        </p:nvSpPr>
        <p:spPr>
          <a:xfrm>
            <a:off x="1620808" y="2985734"/>
            <a:ext cx="984183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66145" tIns="66145" rIns="66145" bIns="66145" anchor="ctr"/>
          <a:lstStyle/>
          <a:p>
            <a:pPr defTabSz="760677">
              <a:defRPr sz="3000"/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upo"/>
          <p:cNvGrpSpPr/>
          <p:nvPr/>
        </p:nvGrpSpPr>
        <p:grpSpPr>
          <a:xfrm>
            <a:off x="214721" y="2810416"/>
            <a:ext cx="4908163" cy="1211768"/>
            <a:chOff x="0" y="0"/>
            <a:chExt cx="4908161" cy="1211767"/>
          </a:xfrm>
        </p:grpSpPr>
        <p:sp>
          <p:nvSpPr>
            <p:cNvPr id="395" name="Rectángulo redondeado"/>
            <p:cNvSpPr/>
            <p:nvPr/>
          </p:nvSpPr>
          <p:spPr>
            <a:xfrm>
              <a:off x="0" y="0"/>
              <a:ext cx="4908162" cy="1211768"/>
            </a:xfrm>
            <a:prstGeom prst="roundRect">
              <a:avLst>
                <a:gd name="adj" fmla="val 19430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Esperar N segundos"/>
            <p:cNvSpPr txBox="1"/>
            <p:nvPr/>
          </p:nvSpPr>
          <p:spPr>
            <a:xfrm>
              <a:off x="642258" y="323837"/>
              <a:ext cx="3623646" cy="564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Esperar N segundos</a:t>
              </a:r>
            </a:p>
          </p:txBody>
        </p:sp>
      </p:grpSp>
      <p:grpSp>
        <p:nvGrpSpPr>
          <p:cNvPr id="400" name="Grupo"/>
          <p:cNvGrpSpPr/>
          <p:nvPr/>
        </p:nvGrpSpPr>
        <p:grpSpPr>
          <a:xfrm>
            <a:off x="5522476" y="3409996"/>
            <a:ext cx="4908162" cy="2610656"/>
            <a:chOff x="0" y="0"/>
            <a:chExt cx="4908161" cy="2610654"/>
          </a:xfrm>
        </p:grpSpPr>
        <p:sp>
          <p:nvSpPr>
            <p:cNvPr id="398" name="Rectángulo redondeado"/>
            <p:cNvSpPr/>
            <p:nvPr/>
          </p:nvSpPr>
          <p:spPr>
            <a:xfrm>
              <a:off x="0" y="0"/>
              <a:ext cx="4908162" cy="2610655"/>
            </a:xfrm>
            <a:prstGeom prst="roundRect">
              <a:avLst>
                <a:gd name="adj" fmla="val 9019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9" name="Leer sensores…"/>
            <p:cNvSpPr txBox="1"/>
            <p:nvPr/>
          </p:nvSpPr>
          <p:spPr>
            <a:xfrm>
              <a:off x="642258" y="159681"/>
              <a:ext cx="3623646" cy="22912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/>
            <a:p>
              <a:pPr defTabSz="760677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Leer sensores</a:t>
              </a:r>
            </a:p>
            <a:p>
              <a: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DHT11</a:t>
              </a:r>
            </a:p>
            <a:p>
              <a: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TSL2561</a:t>
              </a:r>
            </a:p>
            <a:p>
              <a: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GPS</a:t>
              </a:r>
            </a:p>
            <a:p>
              <a: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Sonómetro RS232</a:t>
              </a:r>
            </a:p>
          </p:txBody>
        </p:sp>
      </p:grpSp>
      <p:grpSp>
        <p:nvGrpSpPr>
          <p:cNvPr id="403" name="Grupo"/>
          <p:cNvGrpSpPr/>
          <p:nvPr/>
        </p:nvGrpSpPr>
        <p:grpSpPr>
          <a:xfrm>
            <a:off x="214721" y="193400"/>
            <a:ext cx="4908163" cy="1211768"/>
            <a:chOff x="0" y="0"/>
            <a:chExt cx="4908161" cy="1211767"/>
          </a:xfrm>
        </p:grpSpPr>
        <p:sp>
          <p:nvSpPr>
            <p:cNvPr id="401" name="Rectángulo redondeado"/>
            <p:cNvSpPr/>
            <p:nvPr/>
          </p:nvSpPr>
          <p:spPr>
            <a:xfrm>
              <a:off x="0" y="0"/>
              <a:ext cx="4908162" cy="1211768"/>
            </a:xfrm>
            <a:prstGeom prst="roundRect">
              <a:avLst>
                <a:gd name="adj" fmla="val 19430"/>
              </a:avLst>
            </a:prstGeom>
            <a:solidFill>
              <a:srgbClr val="F0F0F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Rotary modificar segundos de espera"/>
            <p:cNvSpPr txBox="1"/>
            <p:nvPr/>
          </p:nvSpPr>
          <p:spPr>
            <a:xfrm>
              <a:off x="642258" y="107937"/>
              <a:ext cx="3623646" cy="9958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Rotary modificar segundos de espera</a:t>
              </a:r>
            </a:p>
          </p:txBody>
        </p:sp>
      </p:grpSp>
      <p:grpSp>
        <p:nvGrpSpPr>
          <p:cNvPr id="406" name="Grupo"/>
          <p:cNvGrpSpPr/>
          <p:nvPr/>
        </p:nvGrpSpPr>
        <p:grpSpPr>
          <a:xfrm>
            <a:off x="12657117" y="2810416"/>
            <a:ext cx="4908162" cy="1211768"/>
            <a:chOff x="0" y="0"/>
            <a:chExt cx="4908161" cy="1211767"/>
          </a:xfrm>
        </p:grpSpPr>
        <p:sp>
          <p:nvSpPr>
            <p:cNvPr id="404" name="Rectángulo redondeado"/>
            <p:cNvSpPr/>
            <p:nvPr/>
          </p:nvSpPr>
          <p:spPr>
            <a:xfrm>
              <a:off x="0" y="0"/>
              <a:ext cx="4908162" cy="1211768"/>
            </a:xfrm>
            <a:prstGeom prst="roundRect">
              <a:avLst>
                <a:gd name="adj" fmla="val 19430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5" name="Transmisión de datos"/>
            <p:cNvSpPr txBox="1"/>
            <p:nvPr/>
          </p:nvSpPr>
          <p:spPr>
            <a:xfrm>
              <a:off x="642258" y="107937"/>
              <a:ext cx="3623646" cy="9958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Transmisión de datos</a:t>
              </a:r>
            </a:p>
          </p:txBody>
        </p:sp>
      </p:grpSp>
      <p:grpSp>
        <p:nvGrpSpPr>
          <p:cNvPr id="409" name="Grupo"/>
          <p:cNvGrpSpPr/>
          <p:nvPr/>
        </p:nvGrpSpPr>
        <p:grpSpPr>
          <a:xfrm>
            <a:off x="11066798" y="6144350"/>
            <a:ext cx="4908163" cy="1211768"/>
            <a:chOff x="0" y="0"/>
            <a:chExt cx="4908161" cy="1211767"/>
          </a:xfrm>
        </p:grpSpPr>
        <p:sp>
          <p:nvSpPr>
            <p:cNvPr id="407" name="Rectángulo redondeado"/>
            <p:cNvSpPr/>
            <p:nvPr/>
          </p:nvSpPr>
          <p:spPr>
            <a:xfrm>
              <a:off x="0" y="0"/>
              <a:ext cx="4908162" cy="1211768"/>
            </a:xfrm>
            <a:prstGeom prst="roundRect">
              <a:avLst>
                <a:gd name="adj" fmla="val 19430"/>
              </a:avLst>
            </a:prstGeom>
            <a:solidFill>
              <a:srgbClr val="F0F0F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8" name="Generar mensaje JSON"/>
            <p:cNvSpPr txBox="1"/>
            <p:nvPr/>
          </p:nvSpPr>
          <p:spPr>
            <a:xfrm>
              <a:off x="642258" y="107937"/>
              <a:ext cx="3623646" cy="9958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Generar mensaje JSON</a:t>
              </a:r>
            </a:p>
          </p:txBody>
        </p:sp>
      </p:grpSp>
      <p:sp>
        <p:nvSpPr>
          <p:cNvPr id="425" name="Línea de conexión"/>
          <p:cNvSpPr/>
          <p:nvPr/>
        </p:nvSpPr>
        <p:spPr>
          <a:xfrm>
            <a:off x="2814333" y="4022076"/>
            <a:ext cx="2708138" cy="1574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67" extrusionOk="0">
                <a:moveTo>
                  <a:pt x="21600" y="18999"/>
                </a:moveTo>
                <a:cubicBezTo>
                  <a:pt x="10370" y="21600"/>
                  <a:pt x="3170" y="15267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426" name="Línea de conexión"/>
          <p:cNvSpPr/>
          <p:nvPr/>
        </p:nvSpPr>
        <p:spPr>
          <a:xfrm>
            <a:off x="8932499" y="6020640"/>
            <a:ext cx="2134296" cy="674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2432" y="18027"/>
                  <a:pt x="5232" y="10827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427" name="Línea de conexión"/>
          <p:cNvSpPr/>
          <p:nvPr/>
        </p:nvSpPr>
        <p:spPr>
          <a:xfrm>
            <a:off x="14243796" y="4022075"/>
            <a:ext cx="853804" cy="2122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859" y="8746"/>
                  <a:pt x="12659" y="15946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428" name="Línea de conexión"/>
          <p:cNvSpPr/>
          <p:nvPr/>
        </p:nvSpPr>
        <p:spPr>
          <a:xfrm>
            <a:off x="3397164" y="153996"/>
            <a:ext cx="11227685" cy="2656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8561" y="-5400"/>
                  <a:pt x="15761" y="-5400"/>
                  <a:pt x="21600" y="162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416" name="Grupo"/>
          <p:cNvGrpSpPr/>
          <p:nvPr/>
        </p:nvGrpSpPr>
        <p:grpSpPr>
          <a:xfrm>
            <a:off x="1042498" y="6874723"/>
            <a:ext cx="4908162" cy="1211768"/>
            <a:chOff x="0" y="0"/>
            <a:chExt cx="4908161" cy="1211767"/>
          </a:xfrm>
        </p:grpSpPr>
        <p:sp>
          <p:nvSpPr>
            <p:cNvPr id="414" name="Rectángulo redondeado"/>
            <p:cNvSpPr/>
            <p:nvPr/>
          </p:nvSpPr>
          <p:spPr>
            <a:xfrm>
              <a:off x="0" y="0"/>
              <a:ext cx="4908162" cy="1211768"/>
            </a:xfrm>
            <a:prstGeom prst="roundRect">
              <a:avLst>
                <a:gd name="adj" fmla="val 19430"/>
              </a:avLst>
            </a:prstGeom>
            <a:solidFill>
              <a:srgbClr val="F0F0F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Comprobar apagado"/>
            <p:cNvSpPr txBox="1"/>
            <p:nvPr/>
          </p:nvSpPr>
          <p:spPr>
            <a:xfrm>
              <a:off x="642258" y="323837"/>
              <a:ext cx="3623646" cy="564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Comprobar apagado</a:t>
              </a:r>
            </a:p>
          </p:txBody>
        </p:sp>
      </p:grpSp>
      <p:sp>
        <p:nvSpPr>
          <p:cNvPr id="429" name="Línea de conexión"/>
          <p:cNvSpPr/>
          <p:nvPr/>
        </p:nvSpPr>
        <p:spPr>
          <a:xfrm>
            <a:off x="2473601" y="4022079"/>
            <a:ext cx="598684" cy="2852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56" h="21600" extrusionOk="0">
                <a:moveTo>
                  <a:pt x="18356" y="21600"/>
                </a:moveTo>
                <a:cubicBezTo>
                  <a:pt x="2270" y="14932"/>
                  <a:pt x="-3244" y="7732"/>
                  <a:pt x="1815" y="0"/>
                </a:cubicBezTo>
              </a:path>
            </a:pathLst>
          </a:custGeom>
          <a:ln w="635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30" name="Línea de conexión"/>
          <p:cNvSpPr/>
          <p:nvPr/>
        </p:nvSpPr>
        <p:spPr>
          <a:xfrm>
            <a:off x="2129987" y="1405060"/>
            <a:ext cx="155406" cy="1405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195" y="21600"/>
                </a:moveTo>
                <a:cubicBezTo>
                  <a:pt x="-5400" y="14400"/>
                  <a:pt x="-5398" y="7200"/>
                  <a:pt x="16200" y="0"/>
                </a:cubicBezTo>
              </a:path>
            </a:pathLst>
          </a:custGeom>
          <a:ln w="635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31" name="Línea de conexión"/>
          <p:cNvSpPr/>
          <p:nvPr/>
        </p:nvSpPr>
        <p:spPr>
          <a:xfrm>
            <a:off x="5950700" y="6020648"/>
            <a:ext cx="1989269" cy="1423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1862" y="18698"/>
                  <a:pt x="19062" y="11498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32" name="Línea de conexión"/>
          <p:cNvSpPr/>
          <p:nvPr/>
        </p:nvSpPr>
        <p:spPr>
          <a:xfrm>
            <a:off x="5950636" y="4022075"/>
            <a:ext cx="11210929" cy="4082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096" h="18524" extrusionOk="0">
                <a:moveTo>
                  <a:pt x="0" y="16949"/>
                </a:moveTo>
                <a:cubicBezTo>
                  <a:pt x="16318" y="21600"/>
                  <a:pt x="21600" y="15950"/>
                  <a:pt x="15845" y="0"/>
                </a:cubicBezTo>
              </a:path>
            </a:pathLst>
          </a:custGeom>
          <a:ln w="635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423" name="Grupo"/>
          <p:cNvGrpSpPr/>
          <p:nvPr/>
        </p:nvGrpSpPr>
        <p:grpSpPr>
          <a:xfrm>
            <a:off x="6956307" y="1344157"/>
            <a:ext cx="4908162" cy="1211768"/>
            <a:chOff x="0" y="0"/>
            <a:chExt cx="4908161" cy="1211767"/>
          </a:xfrm>
        </p:grpSpPr>
        <p:sp>
          <p:nvSpPr>
            <p:cNvPr id="421" name="Rectángulo redondeado"/>
            <p:cNvSpPr/>
            <p:nvPr/>
          </p:nvSpPr>
          <p:spPr>
            <a:xfrm>
              <a:off x="0" y="0"/>
              <a:ext cx="4908162" cy="1211768"/>
            </a:xfrm>
            <a:prstGeom prst="roundRect">
              <a:avLst>
                <a:gd name="adj" fmla="val 19430"/>
              </a:avLst>
            </a:prstGeom>
            <a:solidFill>
              <a:srgbClr val="F0F0F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2" name="Almacenar registro local"/>
            <p:cNvSpPr txBox="1"/>
            <p:nvPr/>
          </p:nvSpPr>
          <p:spPr>
            <a:xfrm>
              <a:off x="397375" y="323837"/>
              <a:ext cx="4113411" cy="564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Almacenar registro local</a:t>
              </a:r>
            </a:p>
          </p:txBody>
        </p:sp>
      </p:grpSp>
      <p:sp>
        <p:nvSpPr>
          <p:cNvPr id="433" name="Línea de conexión"/>
          <p:cNvSpPr/>
          <p:nvPr/>
        </p:nvSpPr>
        <p:spPr>
          <a:xfrm>
            <a:off x="8077479" y="2555816"/>
            <a:ext cx="515443" cy="854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470" y="13546"/>
                  <a:pt x="11670" y="6346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rupo"/>
          <p:cNvGrpSpPr/>
          <p:nvPr/>
        </p:nvGrpSpPr>
        <p:grpSpPr>
          <a:xfrm>
            <a:off x="648482" y="994975"/>
            <a:ext cx="1581647" cy="5057973"/>
            <a:chOff x="0" y="0"/>
            <a:chExt cx="1581646" cy="5057971"/>
          </a:xfrm>
        </p:grpSpPr>
        <p:sp>
          <p:nvSpPr>
            <p:cNvPr id="435" name="Rectángulo redondeado"/>
            <p:cNvSpPr/>
            <p:nvPr/>
          </p:nvSpPr>
          <p:spPr>
            <a:xfrm>
              <a:off x="0" y="0"/>
              <a:ext cx="1581647" cy="5057972"/>
            </a:xfrm>
            <a:prstGeom prst="roundRect">
              <a:avLst>
                <a:gd name="adj" fmla="val 15902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Cliente"/>
            <p:cNvSpPr txBox="1"/>
            <p:nvPr/>
          </p:nvSpPr>
          <p:spPr>
            <a:xfrm rot="16200000">
              <a:off x="-1041633" y="1943447"/>
              <a:ext cx="3664911" cy="117107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Cliente</a:t>
              </a:r>
            </a:p>
          </p:txBody>
        </p:sp>
      </p:grpSp>
      <p:sp>
        <p:nvSpPr>
          <p:cNvPr id="438" name="Rectángulo redondeado"/>
          <p:cNvSpPr/>
          <p:nvPr/>
        </p:nvSpPr>
        <p:spPr>
          <a:xfrm>
            <a:off x="4856475" y="766748"/>
            <a:ext cx="15050260" cy="5514426"/>
          </a:xfrm>
          <a:prstGeom prst="roundRect">
            <a:avLst>
              <a:gd name="adj" fmla="val 10968"/>
            </a:avLst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9" name="Análisis"/>
          <p:cNvSpPr txBox="1"/>
          <p:nvPr/>
        </p:nvSpPr>
        <p:spPr>
          <a:xfrm>
            <a:off x="10569782" y="140715"/>
            <a:ext cx="3623646" cy="5640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Análisis</a:t>
            </a:r>
          </a:p>
        </p:txBody>
      </p:sp>
      <p:grpSp>
        <p:nvGrpSpPr>
          <p:cNvPr id="442" name="Grupo"/>
          <p:cNvGrpSpPr/>
          <p:nvPr/>
        </p:nvGrpSpPr>
        <p:grpSpPr>
          <a:xfrm>
            <a:off x="5090169" y="994975"/>
            <a:ext cx="1581647" cy="5057973"/>
            <a:chOff x="0" y="0"/>
            <a:chExt cx="1581646" cy="5057971"/>
          </a:xfrm>
        </p:grpSpPr>
        <p:sp>
          <p:nvSpPr>
            <p:cNvPr id="440" name="Rectángulo redondeado"/>
            <p:cNvSpPr/>
            <p:nvPr/>
          </p:nvSpPr>
          <p:spPr>
            <a:xfrm>
              <a:off x="0" y="0"/>
              <a:ext cx="1581647" cy="5057972"/>
            </a:xfrm>
            <a:prstGeom prst="roundRect">
              <a:avLst>
                <a:gd name="adj" fmla="val 15902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Evaluación…"/>
            <p:cNvSpPr txBox="1"/>
            <p:nvPr/>
          </p:nvSpPr>
          <p:spPr>
            <a:xfrm rot="16200000">
              <a:off x="-1041633" y="1943447"/>
              <a:ext cx="3664911" cy="117107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Evaluación</a:t>
              </a:r>
            </a:p>
            <a:p>
              <a: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técnica</a:t>
              </a:r>
            </a:p>
          </p:txBody>
        </p:sp>
      </p:grpSp>
      <p:sp>
        <p:nvSpPr>
          <p:cNvPr id="443" name="Línea"/>
          <p:cNvSpPr/>
          <p:nvPr/>
        </p:nvSpPr>
        <p:spPr>
          <a:xfrm>
            <a:off x="2380274" y="3523960"/>
            <a:ext cx="231335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66145" tIns="66145" rIns="66145" bIns="66145" anchor="ctr"/>
          <a:lstStyle/>
          <a:p>
            <a:pPr defTabSz="760677">
              <a:defRPr sz="3000"/>
            </a:pPr>
            <a:endParaRPr/>
          </a:p>
        </p:txBody>
      </p:sp>
      <p:sp>
        <p:nvSpPr>
          <p:cNvPr id="444" name="Requisitos"/>
          <p:cNvSpPr txBox="1"/>
          <p:nvPr/>
        </p:nvSpPr>
        <p:spPr>
          <a:xfrm>
            <a:off x="2515856" y="2816125"/>
            <a:ext cx="2042192" cy="69565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Requisitos</a:t>
            </a:r>
          </a:p>
        </p:txBody>
      </p:sp>
      <p:sp>
        <p:nvSpPr>
          <p:cNvPr id="445" name="Requerimientos"/>
          <p:cNvSpPr txBox="1"/>
          <p:nvPr/>
        </p:nvSpPr>
        <p:spPr>
          <a:xfrm>
            <a:off x="8571112" y="2816125"/>
            <a:ext cx="3058092" cy="69565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Requerimientos</a:t>
            </a:r>
          </a:p>
        </p:txBody>
      </p:sp>
      <p:sp>
        <p:nvSpPr>
          <p:cNvPr id="446" name="Línea"/>
          <p:cNvSpPr/>
          <p:nvPr/>
        </p:nvSpPr>
        <p:spPr>
          <a:xfrm>
            <a:off x="8468417" y="3503349"/>
            <a:ext cx="331741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66145" tIns="66145" rIns="66145" bIns="66145" anchor="ctr"/>
          <a:lstStyle/>
          <a:p>
            <a:pPr defTabSz="760677">
              <a:defRPr sz="3000"/>
            </a:pPr>
            <a:endParaRPr/>
          </a:p>
        </p:txBody>
      </p:sp>
      <p:grpSp>
        <p:nvGrpSpPr>
          <p:cNvPr id="449" name="Grupo"/>
          <p:cNvGrpSpPr/>
          <p:nvPr/>
        </p:nvGrpSpPr>
        <p:grpSpPr>
          <a:xfrm>
            <a:off x="6784077" y="994975"/>
            <a:ext cx="1581647" cy="5057973"/>
            <a:chOff x="0" y="0"/>
            <a:chExt cx="1581646" cy="5057971"/>
          </a:xfrm>
        </p:grpSpPr>
        <p:sp>
          <p:nvSpPr>
            <p:cNvPr id="447" name="Rectángulo redondeado"/>
            <p:cNvSpPr/>
            <p:nvPr/>
          </p:nvSpPr>
          <p:spPr>
            <a:xfrm>
              <a:off x="0" y="0"/>
              <a:ext cx="1581647" cy="5057972"/>
            </a:xfrm>
            <a:prstGeom prst="roundRect">
              <a:avLst>
                <a:gd name="adj" fmla="val 15902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8" name="Interpretación de…"/>
            <p:cNvSpPr txBox="1"/>
            <p:nvPr/>
          </p:nvSpPr>
          <p:spPr>
            <a:xfrm rot="16200000">
              <a:off x="-1041633" y="1943447"/>
              <a:ext cx="3664911" cy="117107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Interpretación de</a:t>
              </a:r>
            </a:p>
            <a:p>
              <a: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requisitos</a:t>
              </a:r>
            </a:p>
          </p:txBody>
        </p:sp>
      </p:grpSp>
      <p:grpSp>
        <p:nvGrpSpPr>
          <p:cNvPr id="452" name="Grupo"/>
          <p:cNvGrpSpPr/>
          <p:nvPr/>
        </p:nvGrpSpPr>
        <p:grpSpPr>
          <a:xfrm>
            <a:off x="11859993" y="994975"/>
            <a:ext cx="1581648" cy="5057973"/>
            <a:chOff x="0" y="0"/>
            <a:chExt cx="1581646" cy="5057971"/>
          </a:xfrm>
        </p:grpSpPr>
        <p:sp>
          <p:nvSpPr>
            <p:cNvPr id="450" name="Rectángulo redondeado"/>
            <p:cNvSpPr/>
            <p:nvPr/>
          </p:nvSpPr>
          <p:spPr>
            <a:xfrm>
              <a:off x="0" y="0"/>
              <a:ext cx="1581647" cy="5057972"/>
            </a:xfrm>
            <a:prstGeom prst="roundRect">
              <a:avLst>
                <a:gd name="adj" fmla="val 15902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Extracción de…"/>
            <p:cNvSpPr txBox="1"/>
            <p:nvPr/>
          </p:nvSpPr>
          <p:spPr>
            <a:xfrm rot="16200000">
              <a:off x="-1041633" y="1943447"/>
              <a:ext cx="3664911" cy="117107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Extracción de</a:t>
              </a:r>
            </a:p>
            <a:p>
              <a: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subsistemas</a:t>
              </a:r>
            </a:p>
          </p:txBody>
        </p:sp>
      </p:grpSp>
      <p:sp>
        <p:nvSpPr>
          <p:cNvPr id="453" name="Rectángulo redondeado"/>
          <p:cNvSpPr/>
          <p:nvPr/>
        </p:nvSpPr>
        <p:spPr>
          <a:xfrm>
            <a:off x="13566601" y="994975"/>
            <a:ext cx="2949466" cy="1653280"/>
          </a:xfrm>
          <a:prstGeom prst="roundRect">
            <a:avLst>
              <a:gd name="adj" fmla="val 15213"/>
            </a:avLst>
          </a:prstGeom>
          <a:solidFill>
            <a:srgbClr val="DCDEE0"/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4" name="Hardware"/>
          <p:cNvSpPr txBox="1"/>
          <p:nvPr/>
        </p:nvSpPr>
        <p:spPr>
          <a:xfrm>
            <a:off x="13735991" y="1236076"/>
            <a:ext cx="2610687" cy="117107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Hardware</a:t>
            </a:r>
          </a:p>
        </p:txBody>
      </p:sp>
      <p:sp>
        <p:nvSpPr>
          <p:cNvPr id="455" name="Rectángulo redondeado"/>
          <p:cNvSpPr/>
          <p:nvPr/>
        </p:nvSpPr>
        <p:spPr>
          <a:xfrm>
            <a:off x="13566601" y="2766320"/>
            <a:ext cx="2949466" cy="1515283"/>
          </a:xfrm>
          <a:prstGeom prst="roundRect">
            <a:avLst>
              <a:gd name="adj" fmla="val 16598"/>
            </a:avLst>
          </a:prstGeom>
          <a:solidFill>
            <a:srgbClr val="DCDEE0"/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6" name="Rectángulo redondeado"/>
          <p:cNvSpPr/>
          <p:nvPr/>
        </p:nvSpPr>
        <p:spPr>
          <a:xfrm>
            <a:off x="13566601" y="4399667"/>
            <a:ext cx="2949466" cy="1653280"/>
          </a:xfrm>
          <a:prstGeom prst="roundRect">
            <a:avLst>
              <a:gd name="adj" fmla="val 15213"/>
            </a:avLst>
          </a:prstGeom>
          <a:solidFill>
            <a:srgbClr val="DCDEE0"/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7" name="Software"/>
          <p:cNvSpPr txBox="1"/>
          <p:nvPr/>
        </p:nvSpPr>
        <p:spPr>
          <a:xfrm>
            <a:off x="13735991" y="2938422"/>
            <a:ext cx="2610687" cy="117107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Software</a:t>
            </a:r>
          </a:p>
        </p:txBody>
      </p:sp>
      <p:sp>
        <p:nvSpPr>
          <p:cNvPr id="458" name="Firmware"/>
          <p:cNvSpPr txBox="1"/>
          <p:nvPr/>
        </p:nvSpPr>
        <p:spPr>
          <a:xfrm>
            <a:off x="13735991" y="4640768"/>
            <a:ext cx="2610687" cy="117107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Firmware</a:t>
            </a:r>
          </a:p>
        </p:txBody>
      </p:sp>
      <p:grpSp>
        <p:nvGrpSpPr>
          <p:cNvPr id="465" name="Grupo"/>
          <p:cNvGrpSpPr/>
          <p:nvPr/>
        </p:nvGrpSpPr>
        <p:grpSpPr>
          <a:xfrm>
            <a:off x="16641027" y="996731"/>
            <a:ext cx="2949466" cy="1649767"/>
            <a:chOff x="0" y="0"/>
            <a:chExt cx="2949464" cy="1649765"/>
          </a:xfrm>
        </p:grpSpPr>
        <p:sp>
          <p:nvSpPr>
            <p:cNvPr id="459" name="Rectángulo redondeado"/>
            <p:cNvSpPr/>
            <p:nvPr/>
          </p:nvSpPr>
          <p:spPr>
            <a:xfrm>
              <a:off x="0" y="28045"/>
              <a:ext cx="2949465" cy="508001"/>
            </a:xfrm>
            <a:prstGeom prst="roundRect">
              <a:avLst>
                <a:gd name="adj" fmla="val 49510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Propuesta HW1"/>
            <p:cNvSpPr txBox="1"/>
            <p:nvPr/>
          </p:nvSpPr>
          <p:spPr>
            <a:xfrm>
              <a:off x="169389" y="0"/>
              <a:ext cx="2610687" cy="5640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Propuesta HW1</a:t>
              </a:r>
            </a:p>
          </p:txBody>
        </p:sp>
        <p:sp>
          <p:nvSpPr>
            <p:cNvPr id="461" name="Rectángulo redondeado"/>
            <p:cNvSpPr/>
            <p:nvPr/>
          </p:nvSpPr>
          <p:spPr>
            <a:xfrm>
              <a:off x="0" y="570882"/>
              <a:ext cx="2949465" cy="508001"/>
            </a:xfrm>
            <a:prstGeom prst="roundRect">
              <a:avLst>
                <a:gd name="adj" fmla="val 49510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Propuesta HW2"/>
            <p:cNvSpPr txBox="1"/>
            <p:nvPr/>
          </p:nvSpPr>
          <p:spPr>
            <a:xfrm>
              <a:off x="169389" y="542837"/>
              <a:ext cx="2610687" cy="564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Propuesta HW2</a:t>
              </a:r>
            </a:p>
          </p:txBody>
        </p:sp>
        <p:sp>
          <p:nvSpPr>
            <p:cNvPr id="463" name="Rectángulo redondeado"/>
            <p:cNvSpPr/>
            <p:nvPr/>
          </p:nvSpPr>
          <p:spPr>
            <a:xfrm>
              <a:off x="0" y="1113719"/>
              <a:ext cx="2949465" cy="508001"/>
            </a:xfrm>
            <a:prstGeom prst="roundRect">
              <a:avLst>
                <a:gd name="adj" fmla="val 49510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Propuesta HW3"/>
            <p:cNvSpPr txBox="1"/>
            <p:nvPr/>
          </p:nvSpPr>
          <p:spPr>
            <a:xfrm>
              <a:off x="169389" y="1085674"/>
              <a:ext cx="2610687" cy="5640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Propuesta HW3</a:t>
              </a:r>
            </a:p>
          </p:txBody>
        </p:sp>
      </p:grpSp>
      <p:sp>
        <p:nvSpPr>
          <p:cNvPr id="466" name="Rectángulo redondeado"/>
          <p:cNvSpPr/>
          <p:nvPr/>
        </p:nvSpPr>
        <p:spPr>
          <a:xfrm>
            <a:off x="9430659" y="7601038"/>
            <a:ext cx="10476077" cy="5514427"/>
          </a:xfrm>
          <a:prstGeom prst="roundRect">
            <a:avLst>
              <a:gd name="adj" fmla="val 10968"/>
            </a:avLst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7" name="Diseño"/>
          <p:cNvSpPr txBox="1"/>
          <p:nvPr/>
        </p:nvSpPr>
        <p:spPr>
          <a:xfrm>
            <a:off x="12856874" y="6975004"/>
            <a:ext cx="3623646" cy="5640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Diseño</a:t>
            </a:r>
          </a:p>
        </p:txBody>
      </p:sp>
      <p:sp>
        <p:nvSpPr>
          <p:cNvPr id="468" name="Solución…"/>
          <p:cNvSpPr txBox="1"/>
          <p:nvPr/>
        </p:nvSpPr>
        <p:spPr>
          <a:xfrm>
            <a:off x="12073707" y="8220226"/>
            <a:ext cx="2154089" cy="117107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/>
          <a:p>
            <a: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Solución </a:t>
            </a:r>
          </a:p>
          <a:p>
            <a: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propuesta</a:t>
            </a:r>
          </a:p>
        </p:txBody>
      </p:sp>
      <p:sp>
        <p:nvSpPr>
          <p:cNvPr id="469" name="Línea"/>
          <p:cNvSpPr/>
          <p:nvPr/>
        </p:nvSpPr>
        <p:spPr>
          <a:xfrm>
            <a:off x="11492044" y="9389480"/>
            <a:ext cx="3317415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  <p:txBody>
          <a:bodyPr lIns="66145" tIns="66145" rIns="66145" bIns="66145" anchor="ctr"/>
          <a:lstStyle/>
          <a:p>
            <a:pPr defTabSz="760677">
              <a:defRPr sz="3000"/>
            </a:pPr>
            <a:endParaRPr/>
          </a:p>
        </p:txBody>
      </p:sp>
      <p:grpSp>
        <p:nvGrpSpPr>
          <p:cNvPr id="472" name="Grupo"/>
          <p:cNvGrpSpPr/>
          <p:nvPr/>
        </p:nvGrpSpPr>
        <p:grpSpPr>
          <a:xfrm>
            <a:off x="9785436" y="7832778"/>
            <a:ext cx="1581647" cy="5057973"/>
            <a:chOff x="0" y="0"/>
            <a:chExt cx="1581646" cy="5057971"/>
          </a:xfrm>
        </p:grpSpPr>
        <p:sp>
          <p:nvSpPr>
            <p:cNvPr id="470" name="Rectángulo redondeado"/>
            <p:cNvSpPr/>
            <p:nvPr/>
          </p:nvSpPr>
          <p:spPr>
            <a:xfrm>
              <a:off x="0" y="0"/>
              <a:ext cx="1581647" cy="5057972"/>
            </a:xfrm>
            <a:prstGeom prst="roundRect">
              <a:avLst>
                <a:gd name="adj" fmla="val 15902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Implementación"/>
            <p:cNvSpPr txBox="1"/>
            <p:nvPr/>
          </p:nvSpPr>
          <p:spPr>
            <a:xfrm rot="16200000">
              <a:off x="-1041633" y="1943447"/>
              <a:ext cx="3664911" cy="117107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Implementación</a:t>
              </a:r>
            </a:p>
          </p:txBody>
        </p:sp>
      </p:grpSp>
      <p:grpSp>
        <p:nvGrpSpPr>
          <p:cNvPr id="475" name="Grupo"/>
          <p:cNvGrpSpPr/>
          <p:nvPr/>
        </p:nvGrpSpPr>
        <p:grpSpPr>
          <a:xfrm>
            <a:off x="14934420" y="7808653"/>
            <a:ext cx="1581647" cy="5057973"/>
            <a:chOff x="0" y="0"/>
            <a:chExt cx="1581646" cy="5057971"/>
          </a:xfrm>
        </p:grpSpPr>
        <p:sp>
          <p:nvSpPr>
            <p:cNvPr id="473" name="Rectángulo redondeado"/>
            <p:cNvSpPr/>
            <p:nvPr/>
          </p:nvSpPr>
          <p:spPr>
            <a:xfrm>
              <a:off x="0" y="0"/>
              <a:ext cx="1581647" cy="5057972"/>
            </a:xfrm>
            <a:prstGeom prst="roundRect">
              <a:avLst>
                <a:gd name="adj" fmla="val 15902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4" name="Evaluación temporal"/>
            <p:cNvSpPr txBox="1"/>
            <p:nvPr/>
          </p:nvSpPr>
          <p:spPr>
            <a:xfrm rot="16200000">
              <a:off x="-1041633" y="1943447"/>
              <a:ext cx="3664911" cy="117107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Evaluación temporal</a:t>
              </a:r>
            </a:p>
          </p:txBody>
        </p:sp>
      </p:grpSp>
      <p:sp>
        <p:nvSpPr>
          <p:cNvPr id="476" name="Rectángulo redondeado"/>
          <p:cNvSpPr/>
          <p:nvPr/>
        </p:nvSpPr>
        <p:spPr>
          <a:xfrm>
            <a:off x="16641027" y="7859067"/>
            <a:ext cx="2949466" cy="508001"/>
          </a:xfrm>
          <a:prstGeom prst="roundRect">
            <a:avLst>
              <a:gd name="adj" fmla="val 49510"/>
            </a:avLst>
          </a:prstGeom>
          <a:solidFill>
            <a:srgbClr val="F0F0F0"/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Rectángulo redondeado"/>
          <p:cNvSpPr/>
          <p:nvPr/>
        </p:nvSpPr>
        <p:spPr>
          <a:xfrm>
            <a:off x="16641027" y="8401904"/>
            <a:ext cx="2949466" cy="508001"/>
          </a:xfrm>
          <a:prstGeom prst="roundRect">
            <a:avLst>
              <a:gd name="adj" fmla="val 49510"/>
            </a:avLst>
          </a:prstGeom>
          <a:solidFill>
            <a:srgbClr val="DCDEE0"/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8" name="Solución HW2"/>
          <p:cNvSpPr txBox="1"/>
          <p:nvPr/>
        </p:nvSpPr>
        <p:spPr>
          <a:xfrm>
            <a:off x="16810417" y="8373859"/>
            <a:ext cx="2610687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Solución HW2</a:t>
            </a:r>
          </a:p>
        </p:txBody>
      </p:sp>
      <p:sp>
        <p:nvSpPr>
          <p:cNvPr id="479" name="Rectángulo redondeado"/>
          <p:cNvSpPr/>
          <p:nvPr/>
        </p:nvSpPr>
        <p:spPr>
          <a:xfrm>
            <a:off x="16641027" y="8944741"/>
            <a:ext cx="2949466" cy="508001"/>
          </a:xfrm>
          <a:prstGeom prst="roundRect">
            <a:avLst>
              <a:gd name="adj" fmla="val 49510"/>
            </a:avLst>
          </a:prstGeom>
          <a:solidFill>
            <a:srgbClr val="F0F0F0"/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Rectángulo redondeado"/>
          <p:cNvSpPr/>
          <p:nvPr/>
        </p:nvSpPr>
        <p:spPr>
          <a:xfrm>
            <a:off x="16641027" y="9561413"/>
            <a:ext cx="2949466" cy="508001"/>
          </a:xfrm>
          <a:prstGeom prst="roundRect">
            <a:avLst>
              <a:gd name="adj" fmla="val 49510"/>
            </a:avLst>
          </a:prstGeom>
          <a:solidFill>
            <a:srgbClr val="DCDEE0"/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1" name="Solución SW1"/>
          <p:cNvSpPr txBox="1"/>
          <p:nvPr/>
        </p:nvSpPr>
        <p:spPr>
          <a:xfrm>
            <a:off x="16810417" y="9533367"/>
            <a:ext cx="2610687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Solución SW1</a:t>
            </a:r>
          </a:p>
        </p:txBody>
      </p:sp>
      <p:sp>
        <p:nvSpPr>
          <p:cNvPr id="482" name="Rectángulo redondeado"/>
          <p:cNvSpPr/>
          <p:nvPr/>
        </p:nvSpPr>
        <p:spPr>
          <a:xfrm>
            <a:off x="16641027" y="10104250"/>
            <a:ext cx="2949466" cy="508001"/>
          </a:xfrm>
          <a:prstGeom prst="roundRect">
            <a:avLst>
              <a:gd name="adj" fmla="val 49510"/>
            </a:avLst>
          </a:prstGeom>
          <a:solidFill>
            <a:srgbClr val="F0F0F0"/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3" name="Rectángulo redondeado"/>
          <p:cNvSpPr/>
          <p:nvPr/>
        </p:nvSpPr>
        <p:spPr>
          <a:xfrm>
            <a:off x="16641027" y="10647087"/>
            <a:ext cx="2949466" cy="508001"/>
          </a:xfrm>
          <a:prstGeom prst="roundRect">
            <a:avLst>
              <a:gd name="adj" fmla="val 49510"/>
            </a:avLst>
          </a:prstGeom>
          <a:solidFill>
            <a:srgbClr val="F0F0F0"/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4" name="Rectángulo redondeado"/>
          <p:cNvSpPr/>
          <p:nvPr/>
        </p:nvSpPr>
        <p:spPr>
          <a:xfrm>
            <a:off x="16641027" y="11263759"/>
            <a:ext cx="2949466" cy="508001"/>
          </a:xfrm>
          <a:prstGeom prst="roundRect">
            <a:avLst>
              <a:gd name="adj" fmla="val 49510"/>
            </a:avLst>
          </a:prstGeom>
          <a:solidFill>
            <a:srgbClr val="F0F0F0"/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5" name="Rectángulo redondeado"/>
          <p:cNvSpPr/>
          <p:nvPr/>
        </p:nvSpPr>
        <p:spPr>
          <a:xfrm>
            <a:off x="16641027" y="11806597"/>
            <a:ext cx="2949466" cy="508001"/>
          </a:xfrm>
          <a:prstGeom prst="roundRect">
            <a:avLst>
              <a:gd name="adj" fmla="val 49510"/>
            </a:avLst>
          </a:prstGeom>
          <a:solidFill>
            <a:srgbClr val="F0F0F0"/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6" name="Rectángulo redondeado"/>
          <p:cNvSpPr/>
          <p:nvPr/>
        </p:nvSpPr>
        <p:spPr>
          <a:xfrm>
            <a:off x="16641027" y="12349433"/>
            <a:ext cx="2949466" cy="508001"/>
          </a:xfrm>
          <a:prstGeom prst="roundRect">
            <a:avLst>
              <a:gd name="adj" fmla="val 49510"/>
            </a:avLst>
          </a:prstGeom>
          <a:solidFill>
            <a:srgbClr val="DCDEE0"/>
          </a:solidFill>
          <a:ln w="25400"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7" name="Solución FW3"/>
          <p:cNvSpPr txBox="1"/>
          <p:nvPr/>
        </p:nvSpPr>
        <p:spPr>
          <a:xfrm>
            <a:off x="16810417" y="12321388"/>
            <a:ext cx="2610687" cy="5640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Solución FW3</a:t>
            </a:r>
          </a:p>
        </p:txBody>
      </p:sp>
      <p:grpSp>
        <p:nvGrpSpPr>
          <p:cNvPr id="494" name="Grupo"/>
          <p:cNvGrpSpPr/>
          <p:nvPr/>
        </p:nvGrpSpPr>
        <p:grpSpPr>
          <a:xfrm>
            <a:off x="16641027" y="2699078"/>
            <a:ext cx="2949466" cy="1649766"/>
            <a:chOff x="0" y="0"/>
            <a:chExt cx="2949464" cy="1649765"/>
          </a:xfrm>
        </p:grpSpPr>
        <p:sp>
          <p:nvSpPr>
            <p:cNvPr id="488" name="Rectángulo redondeado"/>
            <p:cNvSpPr/>
            <p:nvPr/>
          </p:nvSpPr>
          <p:spPr>
            <a:xfrm>
              <a:off x="0" y="28045"/>
              <a:ext cx="2949465" cy="508001"/>
            </a:xfrm>
            <a:prstGeom prst="roundRect">
              <a:avLst>
                <a:gd name="adj" fmla="val 49510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9" name="Propuesta SW1"/>
            <p:cNvSpPr txBox="1"/>
            <p:nvPr/>
          </p:nvSpPr>
          <p:spPr>
            <a:xfrm>
              <a:off x="169389" y="0"/>
              <a:ext cx="2610687" cy="5640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Propuesta SW1</a:t>
              </a:r>
            </a:p>
          </p:txBody>
        </p:sp>
        <p:sp>
          <p:nvSpPr>
            <p:cNvPr id="490" name="Rectángulo redondeado"/>
            <p:cNvSpPr/>
            <p:nvPr/>
          </p:nvSpPr>
          <p:spPr>
            <a:xfrm>
              <a:off x="0" y="570882"/>
              <a:ext cx="2949465" cy="508001"/>
            </a:xfrm>
            <a:prstGeom prst="roundRect">
              <a:avLst>
                <a:gd name="adj" fmla="val 49510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Propuesta SW2"/>
            <p:cNvSpPr txBox="1"/>
            <p:nvPr/>
          </p:nvSpPr>
          <p:spPr>
            <a:xfrm>
              <a:off x="169389" y="542837"/>
              <a:ext cx="2610687" cy="564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Propuesta SW2</a:t>
              </a:r>
            </a:p>
          </p:txBody>
        </p:sp>
        <p:sp>
          <p:nvSpPr>
            <p:cNvPr id="492" name="Rectángulo redondeado"/>
            <p:cNvSpPr/>
            <p:nvPr/>
          </p:nvSpPr>
          <p:spPr>
            <a:xfrm>
              <a:off x="0" y="1113719"/>
              <a:ext cx="2949465" cy="508001"/>
            </a:xfrm>
            <a:prstGeom prst="roundRect">
              <a:avLst>
                <a:gd name="adj" fmla="val 49510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Propuesta SW3"/>
            <p:cNvSpPr txBox="1"/>
            <p:nvPr/>
          </p:nvSpPr>
          <p:spPr>
            <a:xfrm>
              <a:off x="169389" y="1085674"/>
              <a:ext cx="2610687" cy="5640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Propuesta SW3</a:t>
              </a:r>
            </a:p>
          </p:txBody>
        </p:sp>
      </p:grpSp>
      <p:grpSp>
        <p:nvGrpSpPr>
          <p:cNvPr id="501" name="Grupo"/>
          <p:cNvGrpSpPr/>
          <p:nvPr/>
        </p:nvGrpSpPr>
        <p:grpSpPr>
          <a:xfrm>
            <a:off x="16641027" y="4399667"/>
            <a:ext cx="2949466" cy="1649766"/>
            <a:chOff x="0" y="0"/>
            <a:chExt cx="2949464" cy="1649765"/>
          </a:xfrm>
        </p:grpSpPr>
        <p:sp>
          <p:nvSpPr>
            <p:cNvPr id="495" name="Rectángulo redondeado"/>
            <p:cNvSpPr/>
            <p:nvPr/>
          </p:nvSpPr>
          <p:spPr>
            <a:xfrm>
              <a:off x="0" y="28045"/>
              <a:ext cx="2949465" cy="508001"/>
            </a:xfrm>
            <a:prstGeom prst="roundRect">
              <a:avLst>
                <a:gd name="adj" fmla="val 49510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Propuesta FW1"/>
            <p:cNvSpPr txBox="1"/>
            <p:nvPr/>
          </p:nvSpPr>
          <p:spPr>
            <a:xfrm>
              <a:off x="169389" y="0"/>
              <a:ext cx="2610687" cy="5640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Propuesta FW1</a:t>
              </a:r>
            </a:p>
          </p:txBody>
        </p:sp>
        <p:sp>
          <p:nvSpPr>
            <p:cNvPr id="497" name="Rectángulo redondeado"/>
            <p:cNvSpPr/>
            <p:nvPr/>
          </p:nvSpPr>
          <p:spPr>
            <a:xfrm>
              <a:off x="0" y="570882"/>
              <a:ext cx="2949465" cy="508001"/>
            </a:xfrm>
            <a:prstGeom prst="roundRect">
              <a:avLst>
                <a:gd name="adj" fmla="val 49510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Propuesta FW2"/>
            <p:cNvSpPr txBox="1"/>
            <p:nvPr/>
          </p:nvSpPr>
          <p:spPr>
            <a:xfrm>
              <a:off x="169389" y="542837"/>
              <a:ext cx="2610687" cy="564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Propuesta FW2</a:t>
              </a:r>
            </a:p>
          </p:txBody>
        </p:sp>
        <p:sp>
          <p:nvSpPr>
            <p:cNvPr id="499" name="Rectángulo redondeado"/>
            <p:cNvSpPr/>
            <p:nvPr/>
          </p:nvSpPr>
          <p:spPr>
            <a:xfrm>
              <a:off x="0" y="1113719"/>
              <a:ext cx="2949465" cy="508001"/>
            </a:xfrm>
            <a:prstGeom prst="roundRect">
              <a:avLst>
                <a:gd name="adj" fmla="val 49510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0" name="Propuesta FW3"/>
            <p:cNvSpPr txBox="1"/>
            <p:nvPr/>
          </p:nvSpPr>
          <p:spPr>
            <a:xfrm>
              <a:off x="169389" y="1085674"/>
              <a:ext cx="2610687" cy="5640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Propuesta FW3</a:t>
              </a:r>
            </a:p>
          </p:txBody>
        </p:sp>
      </p:grpSp>
      <p:grpSp>
        <p:nvGrpSpPr>
          <p:cNvPr id="505" name="Grupo"/>
          <p:cNvGrpSpPr/>
          <p:nvPr/>
        </p:nvGrpSpPr>
        <p:grpSpPr>
          <a:xfrm>
            <a:off x="20020413" y="3503349"/>
            <a:ext cx="1446077" cy="6856919"/>
            <a:chOff x="0" y="0"/>
            <a:chExt cx="1446075" cy="6856918"/>
          </a:xfrm>
        </p:grpSpPr>
        <p:sp>
          <p:nvSpPr>
            <p:cNvPr id="502" name="Línea"/>
            <p:cNvSpPr/>
            <p:nvPr/>
          </p:nvSpPr>
          <p:spPr>
            <a:xfrm>
              <a:off x="0" y="0"/>
              <a:ext cx="1446076" cy="0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503" name="Línea"/>
            <p:cNvSpPr/>
            <p:nvPr/>
          </p:nvSpPr>
          <p:spPr>
            <a:xfrm>
              <a:off x="0" y="6834289"/>
              <a:ext cx="1446076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504" name="Línea"/>
            <p:cNvSpPr/>
            <p:nvPr/>
          </p:nvSpPr>
          <p:spPr>
            <a:xfrm flipV="1">
              <a:off x="1410830" y="15148"/>
              <a:ext cx="1" cy="684177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</p:grpSp>
      <p:sp>
        <p:nvSpPr>
          <p:cNvPr id="506" name="Temporización"/>
          <p:cNvSpPr txBox="1"/>
          <p:nvPr/>
        </p:nvSpPr>
        <p:spPr>
          <a:xfrm>
            <a:off x="11676019" y="10881211"/>
            <a:ext cx="2949466" cy="57335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Temporización</a:t>
            </a:r>
          </a:p>
        </p:txBody>
      </p:sp>
      <p:sp>
        <p:nvSpPr>
          <p:cNvPr id="507" name="Línea"/>
          <p:cNvSpPr/>
          <p:nvPr/>
        </p:nvSpPr>
        <p:spPr>
          <a:xfrm>
            <a:off x="11492044" y="11573854"/>
            <a:ext cx="3317415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  <p:txBody>
          <a:bodyPr lIns="66145" tIns="66145" rIns="66145" bIns="66145" anchor="ctr"/>
          <a:lstStyle/>
          <a:p>
            <a:pPr defTabSz="760677">
              <a:defRPr sz="3000"/>
            </a:pPr>
            <a:endParaRPr/>
          </a:p>
        </p:txBody>
      </p:sp>
      <p:sp>
        <p:nvSpPr>
          <p:cNvPr id="508" name="Rectángulo redondeado"/>
          <p:cNvSpPr/>
          <p:nvPr/>
        </p:nvSpPr>
        <p:spPr>
          <a:xfrm>
            <a:off x="1830078" y="7601037"/>
            <a:ext cx="3909020" cy="5514427"/>
          </a:xfrm>
          <a:prstGeom prst="roundRect">
            <a:avLst>
              <a:gd name="adj" fmla="val 15473"/>
            </a:avLst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9" name="Verificación y pruebas"/>
          <p:cNvSpPr txBox="1"/>
          <p:nvPr/>
        </p:nvSpPr>
        <p:spPr>
          <a:xfrm>
            <a:off x="1405974" y="6975004"/>
            <a:ext cx="4757228" cy="5640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Verificación y pruebas</a:t>
            </a:r>
          </a:p>
        </p:txBody>
      </p:sp>
      <p:grpSp>
        <p:nvGrpSpPr>
          <p:cNvPr id="512" name="Grupo"/>
          <p:cNvGrpSpPr/>
          <p:nvPr/>
        </p:nvGrpSpPr>
        <p:grpSpPr>
          <a:xfrm>
            <a:off x="2108766" y="7806301"/>
            <a:ext cx="1581647" cy="5057973"/>
            <a:chOff x="0" y="0"/>
            <a:chExt cx="1581646" cy="5057971"/>
          </a:xfrm>
        </p:grpSpPr>
        <p:sp>
          <p:nvSpPr>
            <p:cNvPr id="510" name="Rectángulo redondeado"/>
            <p:cNvSpPr/>
            <p:nvPr/>
          </p:nvSpPr>
          <p:spPr>
            <a:xfrm>
              <a:off x="0" y="0"/>
              <a:ext cx="1581647" cy="5057972"/>
            </a:xfrm>
            <a:prstGeom prst="roundRect">
              <a:avLst>
                <a:gd name="adj" fmla="val 15902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Informes y evaluación"/>
            <p:cNvSpPr txBox="1"/>
            <p:nvPr/>
          </p:nvSpPr>
          <p:spPr>
            <a:xfrm rot="16200000">
              <a:off x="-1041633" y="1943447"/>
              <a:ext cx="3664911" cy="117107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Informes y evaluación</a:t>
              </a:r>
            </a:p>
          </p:txBody>
        </p:sp>
      </p:grpSp>
      <p:grpSp>
        <p:nvGrpSpPr>
          <p:cNvPr id="515" name="Grupo"/>
          <p:cNvGrpSpPr/>
          <p:nvPr/>
        </p:nvGrpSpPr>
        <p:grpSpPr>
          <a:xfrm>
            <a:off x="3802674" y="7808652"/>
            <a:ext cx="1581647" cy="5057973"/>
            <a:chOff x="0" y="0"/>
            <a:chExt cx="1581646" cy="5057971"/>
          </a:xfrm>
        </p:grpSpPr>
        <p:sp>
          <p:nvSpPr>
            <p:cNvPr id="513" name="Rectángulo redondeado"/>
            <p:cNvSpPr/>
            <p:nvPr/>
          </p:nvSpPr>
          <p:spPr>
            <a:xfrm>
              <a:off x="0" y="0"/>
              <a:ext cx="1581647" cy="5057972"/>
            </a:xfrm>
            <a:prstGeom prst="roundRect">
              <a:avLst>
                <a:gd name="adj" fmla="val 15902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Banco de pruebas"/>
            <p:cNvSpPr txBox="1"/>
            <p:nvPr/>
          </p:nvSpPr>
          <p:spPr>
            <a:xfrm rot="16200000">
              <a:off x="-1041633" y="1943447"/>
              <a:ext cx="3664911" cy="117107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Banco de pruebas</a:t>
              </a:r>
            </a:p>
          </p:txBody>
        </p:sp>
      </p:grpSp>
      <p:sp>
        <p:nvSpPr>
          <p:cNvPr id="516" name="Prototipo"/>
          <p:cNvSpPr txBox="1"/>
          <p:nvPr/>
        </p:nvSpPr>
        <p:spPr>
          <a:xfrm>
            <a:off x="6172626" y="9742687"/>
            <a:ext cx="2949466" cy="57335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Prototipo</a:t>
            </a:r>
          </a:p>
        </p:txBody>
      </p:sp>
      <p:sp>
        <p:nvSpPr>
          <p:cNvPr id="517" name="Línea"/>
          <p:cNvSpPr/>
          <p:nvPr/>
        </p:nvSpPr>
        <p:spPr>
          <a:xfrm>
            <a:off x="5988651" y="10337639"/>
            <a:ext cx="3317415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  <p:txBody>
          <a:bodyPr lIns="66145" tIns="66145" rIns="66145" bIns="66145" anchor="ctr"/>
          <a:lstStyle/>
          <a:p>
            <a:pPr defTabSz="760677">
              <a:defRPr sz="3000"/>
            </a:pPr>
            <a:endParaRPr/>
          </a:p>
        </p:txBody>
      </p:sp>
      <p:grpSp>
        <p:nvGrpSpPr>
          <p:cNvPr id="520" name="Grupo"/>
          <p:cNvGrpSpPr/>
          <p:nvPr/>
        </p:nvGrpSpPr>
        <p:grpSpPr>
          <a:xfrm rot="5400000">
            <a:off x="3555541" y="12927148"/>
            <a:ext cx="1581647" cy="5057973"/>
            <a:chOff x="0" y="0"/>
            <a:chExt cx="1581646" cy="5057971"/>
          </a:xfrm>
        </p:grpSpPr>
        <p:sp>
          <p:nvSpPr>
            <p:cNvPr id="518" name="Rectángulo redondeado"/>
            <p:cNvSpPr/>
            <p:nvPr/>
          </p:nvSpPr>
          <p:spPr>
            <a:xfrm>
              <a:off x="0" y="0"/>
              <a:ext cx="1581647" cy="5057972"/>
            </a:xfrm>
            <a:prstGeom prst="roundRect">
              <a:avLst>
                <a:gd name="adj" fmla="val 15902"/>
              </a:avLst>
            </a:prstGeom>
            <a:solidFill>
              <a:srgbClr val="DCDEE0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Producto"/>
            <p:cNvSpPr txBox="1"/>
            <p:nvPr/>
          </p:nvSpPr>
          <p:spPr>
            <a:xfrm rot="16200000">
              <a:off x="-1041633" y="1943447"/>
              <a:ext cx="3664911" cy="117107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Producto</a:t>
              </a:r>
            </a:p>
          </p:txBody>
        </p:sp>
      </p:grpSp>
      <p:grpSp>
        <p:nvGrpSpPr>
          <p:cNvPr id="524" name="Grupo"/>
          <p:cNvGrpSpPr/>
          <p:nvPr/>
        </p:nvGrpSpPr>
        <p:grpSpPr>
          <a:xfrm>
            <a:off x="137123" y="10200115"/>
            <a:ext cx="1446076" cy="5266165"/>
            <a:chOff x="0" y="0"/>
            <a:chExt cx="1446075" cy="5266164"/>
          </a:xfrm>
        </p:grpSpPr>
        <p:sp>
          <p:nvSpPr>
            <p:cNvPr id="521" name="Línea"/>
            <p:cNvSpPr/>
            <p:nvPr/>
          </p:nvSpPr>
          <p:spPr>
            <a:xfrm flipH="1">
              <a:off x="-1" y="5256017"/>
              <a:ext cx="1446077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522" name="Línea"/>
            <p:cNvSpPr/>
            <p:nvPr/>
          </p:nvSpPr>
          <p:spPr>
            <a:xfrm flipH="1" flipV="1">
              <a:off x="-1" y="22629"/>
              <a:ext cx="1446077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523" name="Línea"/>
            <p:cNvSpPr/>
            <p:nvPr/>
          </p:nvSpPr>
          <p:spPr>
            <a:xfrm flipH="1">
              <a:off x="35245" y="0"/>
              <a:ext cx="1" cy="526616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</p:grpSp>
      <p:sp>
        <p:nvSpPr>
          <p:cNvPr id="525" name="Línea"/>
          <p:cNvSpPr/>
          <p:nvPr/>
        </p:nvSpPr>
        <p:spPr>
          <a:xfrm>
            <a:off x="201656" y="13905172"/>
            <a:ext cx="21240121" cy="1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526" name="Línea"/>
          <p:cNvSpPr/>
          <p:nvPr/>
        </p:nvSpPr>
        <p:spPr>
          <a:xfrm flipV="1">
            <a:off x="21441110" y="10345666"/>
            <a:ext cx="1" cy="3595364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527" name="No cumple las pruebas"/>
          <p:cNvSpPr txBox="1"/>
          <p:nvPr/>
        </p:nvSpPr>
        <p:spPr>
          <a:xfrm>
            <a:off x="10906872" y="13873422"/>
            <a:ext cx="4487759" cy="5733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No cumple las pruebas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user168.png" descr="user1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9038" y="4710679"/>
            <a:ext cx="926202" cy="926202"/>
          </a:xfrm>
          <a:prstGeom prst="rect">
            <a:avLst/>
          </a:prstGeom>
          <a:ln w="25400">
            <a:miter lim="400000"/>
          </a:ln>
        </p:spPr>
      </p:pic>
      <p:sp>
        <p:nvSpPr>
          <p:cNvPr id="530" name="Administración"/>
          <p:cNvSpPr txBox="1"/>
          <p:nvPr/>
        </p:nvSpPr>
        <p:spPr>
          <a:xfrm>
            <a:off x="2801479" y="5798156"/>
            <a:ext cx="1493130" cy="1625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Administración</a:t>
            </a:r>
            <a:r>
              <a:t> </a:t>
            </a:r>
          </a:p>
        </p:txBody>
      </p:sp>
      <p:pic>
        <p:nvPicPr>
          <p:cNvPr id="531" name="user168.png" descr="user1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9038" y="385146"/>
            <a:ext cx="926202" cy="926202"/>
          </a:xfrm>
          <a:prstGeom prst="rect">
            <a:avLst/>
          </a:prstGeom>
          <a:ln w="25400">
            <a:miter lim="400000"/>
          </a:ln>
        </p:spPr>
      </p:pic>
      <p:sp>
        <p:nvSpPr>
          <p:cNvPr id="532" name="Instalador"/>
          <p:cNvSpPr txBox="1"/>
          <p:nvPr/>
        </p:nvSpPr>
        <p:spPr>
          <a:xfrm>
            <a:off x="2801479" y="1472623"/>
            <a:ext cx="1461320" cy="1625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Instalador</a:t>
            </a:r>
            <a:r>
              <a:t> </a:t>
            </a:r>
          </a:p>
        </p:txBody>
      </p:sp>
      <p:pic>
        <p:nvPicPr>
          <p:cNvPr id="533" name="user168.png" descr="user1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0075" y="2464678"/>
            <a:ext cx="926201" cy="926201"/>
          </a:xfrm>
          <a:prstGeom prst="rect">
            <a:avLst/>
          </a:prstGeom>
          <a:ln w="25400">
            <a:miter lim="400000"/>
          </a:ln>
        </p:spPr>
      </p:pic>
      <p:sp>
        <p:nvSpPr>
          <p:cNvPr id="534" name="Cliente"/>
          <p:cNvSpPr txBox="1"/>
          <p:nvPr/>
        </p:nvSpPr>
        <p:spPr>
          <a:xfrm>
            <a:off x="5372515" y="3552154"/>
            <a:ext cx="1461321" cy="1625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Cliente</a:t>
            </a:r>
            <a:r>
              <a:t> </a:t>
            </a:r>
          </a:p>
        </p:txBody>
      </p:sp>
      <p:pic>
        <p:nvPicPr>
          <p:cNvPr id="535" name="avatar23.png" descr="avatar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509" y="385146"/>
            <a:ext cx="989302" cy="989303"/>
          </a:xfrm>
          <a:prstGeom prst="rect">
            <a:avLst/>
          </a:prstGeom>
          <a:ln w="25400">
            <a:miter lim="400000"/>
          </a:ln>
        </p:spPr>
      </p:pic>
      <p:sp>
        <p:nvSpPr>
          <p:cNvPr id="536" name="Administrador"/>
          <p:cNvSpPr txBox="1"/>
          <p:nvPr/>
        </p:nvSpPr>
        <p:spPr>
          <a:xfrm>
            <a:off x="93500" y="1472623"/>
            <a:ext cx="1461321" cy="1625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Administrador</a:t>
            </a:r>
            <a:r>
              <a:t> </a:t>
            </a:r>
          </a:p>
        </p:txBody>
      </p:sp>
      <p:pic>
        <p:nvPicPr>
          <p:cNvPr id="537" name="placeholder8.png" descr="placeholder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65891" y="4710679"/>
            <a:ext cx="1257461" cy="1257462"/>
          </a:xfrm>
          <a:prstGeom prst="rect">
            <a:avLst/>
          </a:prstGeom>
          <a:ln w="25400">
            <a:miter lim="400000"/>
          </a:ln>
        </p:spPr>
      </p:pic>
      <p:sp>
        <p:nvSpPr>
          <p:cNvPr id="538" name="Lugares"/>
          <p:cNvSpPr txBox="1"/>
          <p:nvPr/>
        </p:nvSpPr>
        <p:spPr>
          <a:xfrm>
            <a:off x="7763961" y="5968140"/>
            <a:ext cx="1461321" cy="1625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Lugares</a:t>
            </a:r>
            <a:r>
              <a:t> </a:t>
            </a:r>
          </a:p>
        </p:txBody>
      </p:sp>
      <p:pic>
        <p:nvPicPr>
          <p:cNvPr id="539" name="computer248.png" descr="computer24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75124" y="388814"/>
            <a:ext cx="1066962" cy="1066962"/>
          </a:xfrm>
          <a:prstGeom prst="rect">
            <a:avLst/>
          </a:prstGeom>
          <a:ln w="25400">
            <a:miter lim="400000"/>
          </a:ln>
        </p:spPr>
      </p:pic>
      <p:sp>
        <p:nvSpPr>
          <p:cNvPr id="540" name="Dispositivo"/>
          <p:cNvSpPr txBox="1"/>
          <p:nvPr/>
        </p:nvSpPr>
        <p:spPr>
          <a:xfrm>
            <a:off x="10877945" y="1551025"/>
            <a:ext cx="1461321" cy="1625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Dispositivo</a:t>
            </a:r>
            <a:r>
              <a:t> </a:t>
            </a:r>
          </a:p>
        </p:txBody>
      </p:sp>
      <p:pic>
        <p:nvPicPr>
          <p:cNvPr id="541" name="list40.png" descr="list4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158897" y="3462099"/>
            <a:ext cx="899417" cy="899417"/>
          </a:xfrm>
          <a:prstGeom prst="rect">
            <a:avLst/>
          </a:prstGeom>
          <a:ln w="25400">
            <a:miter lim="400000"/>
          </a:ln>
        </p:spPr>
      </p:pic>
      <p:sp>
        <p:nvSpPr>
          <p:cNvPr id="542" name="Información acustica y ambiental"/>
          <p:cNvSpPr txBox="1"/>
          <p:nvPr/>
        </p:nvSpPr>
        <p:spPr>
          <a:xfrm>
            <a:off x="10877945" y="4526610"/>
            <a:ext cx="1461321" cy="1625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457200"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Información acustica y ambiental</a:t>
            </a:r>
          </a:p>
        </p:txBody>
      </p:sp>
      <p:pic>
        <p:nvPicPr>
          <p:cNvPr id="543" name="label37.png" descr="label3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011941" y="337769"/>
            <a:ext cx="1134855" cy="1134855"/>
          </a:xfrm>
          <a:prstGeom prst="rect">
            <a:avLst/>
          </a:prstGeom>
          <a:ln w="25400">
            <a:miter lim="400000"/>
          </a:ln>
        </p:spPr>
      </p:pic>
      <p:sp>
        <p:nvSpPr>
          <p:cNvPr id="544" name="Etiqueta"/>
          <p:cNvSpPr txBox="1"/>
          <p:nvPr/>
        </p:nvSpPr>
        <p:spPr>
          <a:xfrm>
            <a:off x="7895447" y="1472623"/>
            <a:ext cx="1367842" cy="1625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457200"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Etiqueta</a:t>
            </a:r>
          </a:p>
        </p:txBody>
      </p:sp>
      <p:pic>
        <p:nvPicPr>
          <p:cNvPr id="545" name="data-storage4.png" descr="data-storage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099344" y="6067218"/>
            <a:ext cx="1036206" cy="1036205"/>
          </a:xfrm>
          <a:prstGeom prst="rect">
            <a:avLst/>
          </a:prstGeom>
          <a:ln w="25400">
            <a:miter lim="400000"/>
          </a:ln>
        </p:spPr>
      </p:pic>
      <p:sp>
        <p:nvSpPr>
          <p:cNvPr id="546" name="Base de datos"/>
          <p:cNvSpPr txBox="1"/>
          <p:nvPr/>
        </p:nvSpPr>
        <p:spPr>
          <a:xfrm>
            <a:off x="10886805" y="7276860"/>
            <a:ext cx="1461321" cy="5207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Base de datos</a:t>
            </a:r>
            <a:r>
              <a:t> </a:t>
            </a:r>
          </a:p>
        </p:txBody>
      </p:sp>
      <p:sp>
        <p:nvSpPr>
          <p:cNvPr id="547" name="Gestiona"/>
          <p:cNvSpPr txBox="1"/>
          <p:nvPr/>
        </p:nvSpPr>
        <p:spPr>
          <a:xfrm>
            <a:off x="1510786" y="842325"/>
            <a:ext cx="1008127" cy="38591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1400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Gestiona</a:t>
            </a:r>
          </a:p>
        </p:txBody>
      </p:sp>
      <p:sp>
        <p:nvSpPr>
          <p:cNvPr id="548" name="Línea"/>
          <p:cNvSpPr/>
          <p:nvPr/>
        </p:nvSpPr>
        <p:spPr>
          <a:xfrm flipV="1">
            <a:off x="1510786" y="1203779"/>
            <a:ext cx="135552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457200">
              <a:defRPr sz="1200"/>
            </a:pPr>
            <a:endParaRPr/>
          </a:p>
        </p:txBody>
      </p:sp>
      <p:sp>
        <p:nvSpPr>
          <p:cNvPr id="549" name="Línea"/>
          <p:cNvSpPr/>
          <p:nvPr/>
        </p:nvSpPr>
        <p:spPr>
          <a:xfrm>
            <a:off x="1777486" y="1228237"/>
            <a:ext cx="1205043" cy="4101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457200">
              <a:defRPr sz="1200"/>
            </a:pPr>
            <a:endParaRPr/>
          </a:p>
        </p:txBody>
      </p:sp>
      <p:sp>
        <p:nvSpPr>
          <p:cNvPr id="550" name="Línea"/>
          <p:cNvSpPr/>
          <p:nvPr/>
        </p:nvSpPr>
        <p:spPr>
          <a:xfrm flipV="1">
            <a:off x="1786961" y="3283305"/>
            <a:ext cx="365320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457200">
              <a:defRPr sz="1200"/>
            </a:pPr>
            <a:endParaRPr/>
          </a:p>
        </p:txBody>
      </p:sp>
      <p:sp>
        <p:nvSpPr>
          <p:cNvPr id="551" name="Gestiona"/>
          <p:cNvSpPr txBox="1"/>
          <p:nvPr/>
        </p:nvSpPr>
        <p:spPr>
          <a:xfrm>
            <a:off x="3109502" y="2897394"/>
            <a:ext cx="1008127" cy="38591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1400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Gestiona</a:t>
            </a:r>
          </a:p>
        </p:txBody>
      </p:sp>
      <p:sp>
        <p:nvSpPr>
          <p:cNvPr id="552" name="Gestiona"/>
          <p:cNvSpPr txBox="1"/>
          <p:nvPr/>
        </p:nvSpPr>
        <p:spPr>
          <a:xfrm>
            <a:off x="1704262" y="4980824"/>
            <a:ext cx="1008128" cy="38591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1400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Gestiona</a:t>
            </a:r>
          </a:p>
        </p:txBody>
      </p:sp>
      <p:sp>
        <p:nvSpPr>
          <p:cNvPr id="553" name="Línea"/>
          <p:cNvSpPr/>
          <p:nvPr/>
        </p:nvSpPr>
        <p:spPr>
          <a:xfrm>
            <a:off x="4170791" y="1228633"/>
            <a:ext cx="1968915" cy="1017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457200">
              <a:defRPr sz="1200"/>
            </a:pPr>
            <a:endParaRPr/>
          </a:p>
        </p:txBody>
      </p:sp>
      <p:sp>
        <p:nvSpPr>
          <p:cNvPr id="554" name="Crea"/>
          <p:cNvSpPr txBox="1"/>
          <p:nvPr/>
        </p:nvSpPr>
        <p:spPr>
          <a:xfrm>
            <a:off x="4704524" y="817868"/>
            <a:ext cx="1008128" cy="38591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1400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Crea</a:t>
            </a:r>
          </a:p>
        </p:txBody>
      </p:sp>
      <p:sp>
        <p:nvSpPr>
          <p:cNvPr id="555" name="Línea"/>
          <p:cNvSpPr/>
          <p:nvPr/>
        </p:nvSpPr>
        <p:spPr>
          <a:xfrm>
            <a:off x="6698935" y="3226552"/>
            <a:ext cx="1814418" cy="1445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457200">
              <a:defRPr sz="1200"/>
            </a:pPr>
            <a:endParaRPr/>
          </a:p>
        </p:txBody>
      </p:sp>
      <p:sp>
        <p:nvSpPr>
          <p:cNvPr id="556" name="Dueño de varios"/>
          <p:cNvSpPr txBox="1"/>
          <p:nvPr/>
        </p:nvSpPr>
        <p:spPr>
          <a:xfrm>
            <a:off x="6858237" y="2882969"/>
            <a:ext cx="1493131" cy="2792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1400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Dueño de varios</a:t>
            </a:r>
          </a:p>
        </p:txBody>
      </p:sp>
      <p:sp>
        <p:nvSpPr>
          <p:cNvPr id="557" name="Línea"/>
          <p:cNvSpPr/>
          <p:nvPr/>
        </p:nvSpPr>
        <p:spPr>
          <a:xfrm flipV="1">
            <a:off x="4170791" y="1228237"/>
            <a:ext cx="3724656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457200">
              <a:defRPr sz="1200"/>
            </a:pPr>
            <a:endParaRPr/>
          </a:p>
        </p:txBody>
      </p:sp>
      <p:sp>
        <p:nvSpPr>
          <p:cNvPr id="558" name="Línea"/>
          <p:cNvSpPr/>
          <p:nvPr/>
        </p:nvSpPr>
        <p:spPr>
          <a:xfrm flipV="1">
            <a:off x="8512852" y="2245792"/>
            <a:ext cx="1" cy="1018117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/>
            </a:pPr>
            <a:endParaRPr/>
          </a:p>
        </p:txBody>
      </p:sp>
      <p:sp>
        <p:nvSpPr>
          <p:cNvPr id="559" name="Línea"/>
          <p:cNvSpPr/>
          <p:nvPr/>
        </p:nvSpPr>
        <p:spPr>
          <a:xfrm flipV="1">
            <a:off x="4191428" y="5425983"/>
            <a:ext cx="346546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457200">
              <a:defRPr sz="1200"/>
            </a:pPr>
            <a:endParaRPr/>
          </a:p>
        </p:txBody>
      </p:sp>
      <p:sp>
        <p:nvSpPr>
          <p:cNvPr id="560" name="Observa"/>
          <p:cNvSpPr txBox="1"/>
          <p:nvPr/>
        </p:nvSpPr>
        <p:spPr>
          <a:xfrm>
            <a:off x="5420096" y="5023331"/>
            <a:ext cx="1008127" cy="38591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1400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Observa</a:t>
            </a:r>
          </a:p>
        </p:txBody>
      </p:sp>
      <p:sp>
        <p:nvSpPr>
          <p:cNvPr id="561" name="Asociadas a"/>
          <p:cNvSpPr txBox="1"/>
          <p:nvPr/>
        </p:nvSpPr>
        <p:spPr>
          <a:xfrm rot="5400000">
            <a:off x="8135107" y="2950734"/>
            <a:ext cx="1217083" cy="2792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1400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Asociadas a</a:t>
            </a:r>
          </a:p>
        </p:txBody>
      </p:sp>
      <p:sp>
        <p:nvSpPr>
          <p:cNvPr id="562" name="Línea"/>
          <p:cNvSpPr/>
          <p:nvPr/>
        </p:nvSpPr>
        <p:spPr>
          <a:xfrm>
            <a:off x="9135929" y="945242"/>
            <a:ext cx="1750877" cy="4409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1787" y="21600"/>
                </a:lnTo>
                <a:lnTo>
                  <a:pt x="11787" y="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457200">
              <a:defRPr sz="1200"/>
            </a:pPr>
            <a:endParaRPr/>
          </a:p>
        </p:txBody>
      </p:sp>
      <p:sp>
        <p:nvSpPr>
          <p:cNvPr id="563" name="Tiene instalados"/>
          <p:cNvSpPr txBox="1"/>
          <p:nvPr/>
        </p:nvSpPr>
        <p:spPr>
          <a:xfrm rot="5400000">
            <a:off x="9549443" y="2950734"/>
            <a:ext cx="1565084" cy="2792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1400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Tiene instalados</a:t>
            </a:r>
          </a:p>
        </p:txBody>
      </p:sp>
      <p:sp>
        <p:nvSpPr>
          <p:cNvPr id="564" name="Línea"/>
          <p:cNvSpPr/>
          <p:nvPr/>
        </p:nvSpPr>
        <p:spPr>
          <a:xfrm>
            <a:off x="12125718" y="832196"/>
            <a:ext cx="1194268" cy="2823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9" y="0"/>
                </a:moveTo>
                <a:lnTo>
                  <a:pt x="21600" y="0"/>
                </a:lnTo>
                <a:lnTo>
                  <a:pt x="21600" y="21536"/>
                </a:ln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457200">
              <a:defRPr sz="1200"/>
            </a:pPr>
            <a:endParaRPr/>
          </a:p>
        </p:txBody>
      </p:sp>
      <p:sp>
        <p:nvSpPr>
          <p:cNvPr id="565" name="Línea"/>
          <p:cNvSpPr/>
          <p:nvPr/>
        </p:nvSpPr>
        <p:spPr>
          <a:xfrm>
            <a:off x="12163215" y="4280439"/>
            <a:ext cx="1173469" cy="2329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071" y="21600"/>
                </a:ln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457200">
              <a:defRPr sz="1200"/>
            </a:pPr>
            <a:endParaRPr/>
          </a:p>
        </p:txBody>
      </p:sp>
      <p:sp>
        <p:nvSpPr>
          <p:cNvPr id="566" name="Genera"/>
          <p:cNvSpPr txBox="1"/>
          <p:nvPr/>
        </p:nvSpPr>
        <p:spPr>
          <a:xfrm>
            <a:off x="12258586" y="456414"/>
            <a:ext cx="1008127" cy="38591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1400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Genera</a:t>
            </a:r>
          </a:p>
        </p:txBody>
      </p:sp>
      <p:sp>
        <p:nvSpPr>
          <p:cNvPr id="567" name="Almacena"/>
          <p:cNvSpPr txBox="1"/>
          <p:nvPr/>
        </p:nvSpPr>
        <p:spPr>
          <a:xfrm>
            <a:off x="12231489" y="3869128"/>
            <a:ext cx="1008127" cy="38591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1400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Almacena</a:t>
            </a:r>
          </a:p>
        </p:txBody>
      </p:sp>
      <p:grpSp>
        <p:nvGrpSpPr>
          <p:cNvPr id="616" name="Grupo"/>
          <p:cNvGrpSpPr/>
          <p:nvPr/>
        </p:nvGrpSpPr>
        <p:grpSpPr>
          <a:xfrm>
            <a:off x="21200899" y="11691569"/>
            <a:ext cx="13243184" cy="7459795"/>
            <a:chOff x="0" y="0"/>
            <a:chExt cx="13243182" cy="7459794"/>
          </a:xfrm>
        </p:grpSpPr>
        <p:grpSp>
          <p:nvGrpSpPr>
            <p:cNvPr id="570" name="Grupo"/>
            <p:cNvGrpSpPr/>
            <p:nvPr/>
          </p:nvGrpSpPr>
          <p:grpSpPr>
            <a:xfrm>
              <a:off x="2707978" y="4372910"/>
              <a:ext cx="1461321" cy="2713078"/>
              <a:chOff x="0" y="0"/>
              <a:chExt cx="1461319" cy="2713076"/>
            </a:xfrm>
          </p:grpSpPr>
          <p:pic>
            <p:nvPicPr>
              <p:cNvPr id="568" name="user168.png" descr="user168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67559" y="0"/>
                <a:ext cx="926202" cy="926201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  <p:sp>
            <p:nvSpPr>
              <p:cNvPr id="569" name="Administración…"/>
              <p:cNvSpPr txBox="1"/>
              <p:nvPr/>
            </p:nvSpPr>
            <p:spPr>
              <a:xfrm>
                <a:off x="0" y="1087476"/>
                <a:ext cx="1461320" cy="162560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defTabSz="457200">
                  <a:defRPr sz="13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b="1">
                    <a:latin typeface="Helvetica Neue"/>
                    <a:ea typeface="Helvetica Neue"/>
                    <a:cs typeface="Helvetica Neue"/>
                    <a:sym typeface="Helvetica Neue"/>
                  </a:rPr>
                  <a:t>Administración</a:t>
                </a:r>
                <a:r>
                  <a:t> 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Persona de contacto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Nombre administración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Email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Teléfono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Foto </a:t>
                </a:r>
              </a:p>
            </p:txBody>
          </p:sp>
        </p:grpSp>
        <p:grpSp>
          <p:nvGrpSpPr>
            <p:cNvPr id="573" name="Grupo"/>
            <p:cNvGrpSpPr/>
            <p:nvPr/>
          </p:nvGrpSpPr>
          <p:grpSpPr>
            <a:xfrm>
              <a:off x="2707978" y="47377"/>
              <a:ext cx="1461321" cy="2713078"/>
              <a:chOff x="0" y="0"/>
              <a:chExt cx="1461319" cy="2713076"/>
            </a:xfrm>
          </p:grpSpPr>
          <p:pic>
            <p:nvPicPr>
              <p:cNvPr id="571" name="user168.png" descr="user168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67559" y="0"/>
                <a:ext cx="926202" cy="926201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  <p:sp>
            <p:nvSpPr>
              <p:cNvPr id="572" name="Instalador…"/>
              <p:cNvSpPr txBox="1"/>
              <p:nvPr/>
            </p:nvSpPr>
            <p:spPr>
              <a:xfrm>
                <a:off x="0" y="1087476"/>
                <a:ext cx="1461320" cy="162560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defTabSz="457200">
                  <a:defRPr sz="13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b="1">
                    <a:latin typeface="Helvetica Neue"/>
                    <a:ea typeface="Helvetica Neue"/>
                    <a:cs typeface="Helvetica Neue"/>
                    <a:sym typeface="Helvetica Neue"/>
                  </a:rPr>
                  <a:t>Instalador</a:t>
                </a:r>
                <a:r>
                  <a:t> 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Persona de contacto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Nombre empresa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Email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Teléfono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Foto </a:t>
                </a:r>
              </a:p>
            </p:txBody>
          </p:sp>
        </p:grpSp>
        <p:grpSp>
          <p:nvGrpSpPr>
            <p:cNvPr id="576" name="Grupo"/>
            <p:cNvGrpSpPr/>
            <p:nvPr/>
          </p:nvGrpSpPr>
          <p:grpSpPr>
            <a:xfrm>
              <a:off x="5279015" y="2126908"/>
              <a:ext cx="1461321" cy="2713078"/>
              <a:chOff x="0" y="0"/>
              <a:chExt cx="1461319" cy="2713076"/>
            </a:xfrm>
          </p:grpSpPr>
          <p:pic>
            <p:nvPicPr>
              <p:cNvPr id="574" name="user168.png" descr="user168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67559" y="0"/>
                <a:ext cx="926202" cy="926201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  <p:sp>
            <p:nvSpPr>
              <p:cNvPr id="575" name="Cliente…"/>
              <p:cNvSpPr txBox="1"/>
              <p:nvPr/>
            </p:nvSpPr>
            <p:spPr>
              <a:xfrm>
                <a:off x="0" y="1087476"/>
                <a:ext cx="1461320" cy="162560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defTabSz="457200">
                  <a:defRPr sz="13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b="1">
                    <a:latin typeface="Helvetica Neue"/>
                    <a:ea typeface="Helvetica Neue"/>
                    <a:cs typeface="Helvetica Neue"/>
                    <a:sym typeface="Helvetica Neue"/>
                  </a:rPr>
                  <a:t>Cliente</a:t>
                </a:r>
                <a:r>
                  <a:t> 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Persona de contacto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Email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Teléfono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Foto </a:t>
                </a:r>
              </a:p>
            </p:txBody>
          </p:sp>
        </p:grpSp>
        <p:grpSp>
          <p:nvGrpSpPr>
            <p:cNvPr id="579" name="Grupo"/>
            <p:cNvGrpSpPr/>
            <p:nvPr/>
          </p:nvGrpSpPr>
          <p:grpSpPr>
            <a:xfrm>
              <a:off x="0" y="47377"/>
              <a:ext cx="1461320" cy="2713078"/>
              <a:chOff x="0" y="0"/>
              <a:chExt cx="1461319" cy="2713076"/>
            </a:xfrm>
          </p:grpSpPr>
          <p:pic>
            <p:nvPicPr>
              <p:cNvPr id="577" name="avatar23.png" descr="avatar23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36008" y="0"/>
                <a:ext cx="989303" cy="98930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  <p:sp>
            <p:nvSpPr>
              <p:cNvPr id="578" name="Administrador"/>
              <p:cNvSpPr txBox="1"/>
              <p:nvPr/>
            </p:nvSpPr>
            <p:spPr>
              <a:xfrm>
                <a:off x="0" y="1087476"/>
                <a:ext cx="1461320" cy="162560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defTabSz="457200">
                  <a:defRPr sz="13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b="1">
                    <a:latin typeface="Helvetica Neue"/>
                    <a:ea typeface="Helvetica Neue"/>
                    <a:cs typeface="Helvetica Neue"/>
                    <a:sym typeface="Helvetica Neue"/>
                  </a:rPr>
                  <a:t>Administrador</a:t>
                </a:r>
                <a:r>
                  <a:t> </a:t>
                </a:r>
              </a:p>
            </p:txBody>
          </p:sp>
        </p:grpSp>
        <p:grpSp>
          <p:nvGrpSpPr>
            <p:cNvPr id="582" name="Grupo"/>
            <p:cNvGrpSpPr/>
            <p:nvPr/>
          </p:nvGrpSpPr>
          <p:grpSpPr>
            <a:xfrm>
              <a:off x="7670461" y="4372910"/>
              <a:ext cx="1461321" cy="2883062"/>
              <a:chOff x="0" y="0"/>
              <a:chExt cx="1461319" cy="2883060"/>
            </a:xfrm>
          </p:grpSpPr>
          <p:pic>
            <p:nvPicPr>
              <p:cNvPr id="580" name="placeholder8.png" descr="placeholder8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1929" y="0"/>
                <a:ext cx="1257462" cy="1257461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  <p:sp>
            <p:nvSpPr>
              <p:cNvPr id="581" name="Lugares…"/>
              <p:cNvSpPr txBox="1"/>
              <p:nvPr/>
            </p:nvSpPr>
            <p:spPr>
              <a:xfrm>
                <a:off x="0" y="1257460"/>
                <a:ext cx="1461320" cy="162560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defTabSz="457200">
                  <a:defRPr sz="13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b="1">
                    <a:latin typeface="Helvetica Neue"/>
                    <a:ea typeface="Helvetica Neue"/>
                    <a:cs typeface="Helvetica Neue"/>
                    <a:sym typeface="Helvetica Neue"/>
                  </a:rPr>
                  <a:t>Lugares</a:t>
                </a:r>
                <a:r>
                  <a:t> 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Nombre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Dirección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Coordenadas</a:t>
                </a:r>
              </a:p>
            </p:txBody>
          </p:sp>
        </p:grpSp>
        <p:grpSp>
          <p:nvGrpSpPr>
            <p:cNvPr id="585" name="Grupo"/>
            <p:cNvGrpSpPr/>
            <p:nvPr/>
          </p:nvGrpSpPr>
          <p:grpSpPr>
            <a:xfrm>
              <a:off x="10784444" y="51045"/>
              <a:ext cx="1461321" cy="2787812"/>
              <a:chOff x="0" y="0"/>
              <a:chExt cx="1461319" cy="2787810"/>
            </a:xfrm>
          </p:grpSpPr>
          <p:pic>
            <p:nvPicPr>
              <p:cNvPr id="583" name="computer248.png" descr="computer248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97179" y="0"/>
                <a:ext cx="1066962" cy="1066961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  <p:sp>
            <p:nvSpPr>
              <p:cNvPr id="584" name="Dispositivo…"/>
              <p:cNvSpPr txBox="1"/>
              <p:nvPr/>
            </p:nvSpPr>
            <p:spPr>
              <a:xfrm>
                <a:off x="0" y="1162210"/>
                <a:ext cx="1461320" cy="162560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defTabSz="457200">
                  <a:defRPr sz="13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b="1">
                    <a:latin typeface="Helvetica Neue"/>
                    <a:ea typeface="Helvetica Neue"/>
                    <a:cs typeface="Helvetica Neue"/>
                    <a:sym typeface="Helvetica Neue"/>
                  </a:rPr>
                  <a:t>Dispositivo</a:t>
                </a:r>
                <a:r>
                  <a:t> 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Numero de serie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Transmisión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Clave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Modelo</a:t>
                </a:r>
              </a:p>
            </p:txBody>
          </p:sp>
        </p:grpSp>
        <p:grpSp>
          <p:nvGrpSpPr>
            <p:cNvPr id="588" name="Grupo"/>
            <p:cNvGrpSpPr/>
            <p:nvPr/>
          </p:nvGrpSpPr>
          <p:grpSpPr>
            <a:xfrm>
              <a:off x="10784444" y="3124330"/>
              <a:ext cx="1461321" cy="2690111"/>
              <a:chOff x="0" y="0"/>
              <a:chExt cx="1461319" cy="2690110"/>
            </a:xfrm>
          </p:grpSpPr>
          <p:pic>
            <p:nvPicPr>
              <p:cNvPr id="586" name="list40.png" descr="list40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80951" y="0"/>
                <a:ext cx="899418" cy="899417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  <p:sp>
            <p:nvSpPr>
              <p:cNvPr id="587" name="Información acustica y ambiental"/>
              <p:cNvSpPr txBox="1"/>
              <p:nvPr/>
            </p:nvSpPr>
            <p:spPr>
              <a:xfrm>
                <a:off x="0" y="1064510"/>
                <a:ext cx="1461320" cy="162560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 defTabSz="457200">
                  <a:defRPr sz="13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>
                  <a:defRPr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b="1">
                    <a:latin typeface="Helvetica Neue"/>
                    <a:ea typeface="Helvetica Neue"/>
                    <a:cs typeface="Helvetica Neue"/>
                    <a:sym typeface="Helvetica Neue"/>
                  </a:rPr>
                  <a:t>Información acustica y ambiental</a:t>
                </a:r>
              </a:p>
            </p:txBody>
          </p:sp>
        </p:grpSp>
        <p:grpSp>
          <p:nvGrpSpPr>
            <p:cNvPr id="591" name="Grupo"/>
            <p:cNvGrpSpPr/>
            <p:nvPr/>
          </p:nvGrpSpPr>
          <p:grpSpPr>
            <a:xfrm>
              <a:off x="7801947" y="0"/>
              <a:ext cx="1367842" cy="2760455"/>
              <a:chOff x="46739" y="0"/>
              <a:chExt cx="1367841" cy="2760454"/>
            </a:xfrm>
          </p:grpSpPr>
          <p:pic>
            <p:nvPicPr>
              <p:cNvPr id="589" name="label37.png" descr="label37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63232" y="0"/>
                <a:ext cx="1134856" cy="113485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  <p:sp>
            <p:nvSpPr>
              <p:cNvPr id="590" name="Etiqueta…"/>
              <p:cNvSpPr txBox="1"/>
              <p:nvPr/>
            </p:nvSpPr>
            <p:spPr>
              <a:xfrm>
                <a:off x="46739" y="1134854"/>
                <a:ext cx="1367842" cy="162560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defTabSz="457200">
                  <a:defRPr sz="13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b="1">
                    <a:latin typeface="Helvetica Neue"/>
                    <a:ea typeface="Helvetica Neue"/>
                    <a:cs typeface="Helvetica Neue"/>
                    <a:sym typeface="Helvetica Neue"/>
                  </a:rPr>
                  <a:t>Etiqueta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Nombre</a:t>
                </a:r>
              </a:p>
              <a:p>
                <a:pPr defTabSz="457200">
                  <a:defRPr sz="1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Color</a:t>
                </a:r>
              </a:p>
            </p:txBody>
          </p:sp>
        </p:grpSp>
        <p:grpSp>
          <p:nvGrpSpPr>
            <p:cNvPr id="594" name="Grupo"/>
            <p:cNvGrpSpPr/>
            <p:nvPr/>
          </p:nvGrpSpPr>
          <p:grpSpPr>
            <a:xfrm>
              <a:off x="10793304" y="5729449"/>
              <a:ext cx="1461321" cy="1730346"/>
              <a:chOff x="0" y="0"/>
              <a:chExt cx="1461319" cy="1730345"/>
            </a:xfrm>
          </p:grpSpPr>
          <p:pic>
            <p:nvPicPr>
              <p:cNvPr id="592" name="data-storage4.png" descr="data-storage4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/>
              <a:stretch>
                <a:fillRect/>
              </a:stretch>
            </p:blipFill>
            <p:spPr>
              <a:xfrm>
                <a:off x="212539" y="0"/>
                <a:ext cx="1036205" cy="103620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  <p:sp>
            <p:nvSpPr>
              <p:cNvPr id="593" name="Base de datos"/>
              <p:cNvSpPr txBox="1"/>
              <p:nvPr/>
            </p:nvSpPr>
            <p:spPr>
              <a:xfrm>
                <a:off x="0" y="1209642"/>
                <a:ext cx="1461320" cy="5207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defTabSz="457200">
                  <a:defRPr sz="13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b="1">
                    <a:latin typeface="Helvetica Neue"/>
                    <a:ea typeface="Helvetica Neue"/>
                    <a:cs typeface="Helvetica Neue"/>
                    <a:sym typeface="Helvetica Neue"/>
                  </a:rPr>
                  <a:t>Base de datos</a:t>
                </a:r>
                <a:r>
                  <a:t> </a:t>
                </a:r>
              </a:p>
            </p:txBody>
          </p:sp>
        </p:grpSp>
        <p:sp>
          <p:nvSpPr>
            <p:cNvPr id="595" name="Gestiona"/>
            <p:cNvSpPr txBox="1"/>
            <p:nvPr/>
          </p:nvSpPr>
          <p:spPr>
            <a:xfrm>
              <a:off x="1417286" y="504556"/>
              <a:ext cx="1008127" cy="38591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1200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Gestiona</a:t>
              </a:r>
            </a:p>
          </p:txBody>
        </p:sp>
        <p:sp>
          <p:nvSpPr>
            <p:cNvPr id="596" name="Línea"/>
            <p:cNvSpPr/>
            <p:nvPr/>
          </p:nvSpPr>
          <p:spPr>
            <a:xfrm flipV="1">
              <a:off x="1417286" y="866010"/>
              <a:ext cx="1355529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597" name="Línea"/>
            <p:cNvSpPr/>
            <p:nvPr/>
          </p:nvSpPr>
          <p:spPr>
            <a:xfrm>
              <a:off x="1683985" y="890467"/>
              <a:ext cx="1205044" cy="410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598" name="Línea"/>
            <p:cNvSpPr/>
            <p:nvPr/>
          </p:nvSpPr>
          <p:spPr>
            <a:xfrm flipV="1">
              <a:off x="1693461" y="2945536"/>
              <a:ext cx="3653209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599" name="Gestiona"/>
            <p:cNvSpPr txBox="1"/>
            <p:nvPr/>
          </p:nvSpPr>
          <p:spPr>
            <a:xfrm>
              <a:off x="3016002" y="2559624"/>
              <a:ext cx="1008127" cy="38591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1200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Gestiona</a:t>
              </a:r>
            </a:p>
          </p:txBody>
        </p:sp>
        <p:sp>
          <p:nvSpPr>
            <p:cNvPr id="600" name="Gestiona"/>
            <p:cNvSpPr txBox="1"/>
            <p:nvPr/>
          </p:nvSpPr>
          <p:spPr>
            <a:xfrm>
              <a:off x="1658585" y="4565860"/>
              <a:ext cx="1008128" cy="38591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1200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Gestiona</a:t>
              </a:r>
            </a:p>
          </p:txBody>
        </p:sp>
        <p:sp>
          <p:nvSpPr>
            <p:cNvPr id="601" name="Línea"/>
            <p:cNvSpPr/>
            <p:nvPr/>
          </p:nvSpPr>
          <p:spPr>
            <a:xfrm>
              <a:off x="4077291" y="890864"/>
              <a:ext cx="1968914" cy="1017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602" name="Crea"/>
            <p:cNvSpPr txBox="1"/>
            <p:nvPr/>
          </p:nvSpPr>
          <p:spPr>
            <a:xfrm>
              <a:off x="4611024" y="480099"/>
              <a:ext cx="1008128" cy="38591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1200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Crea</a:t>
              </a:r>
            </a:p>
          </p:txBody>
        </p:sp>
        <p:sp>
          <p:nvSpPr>
            <p:cNvPr id="603" name="Línea"/>
            <p:cNvSpPr/>
            <p:nvPr/>
          </p:nvSpPr>
          <p:spPr>
            <a:xfrm>
              <a:off x="6605434" y="2888782"/>
              <a:ext cx="1814419" cy="1445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604" name="Dueño de varios"/>
            <p:cNvSpPr txBox="1"/>
            <p:nvPr/>
          </p:nvSpPr>
          <p:spPr>
            <a:xfrm>
              <a:off x="6957442" y="2559624"/>
              <a:ext cx="1217083" cy="27923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1200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Dueño de varios</a:t>
              </a:r>
            </a:p>
          </p:txBody>
        </p:sp>
        <p:sp>
          <p:nvSpPr>
            <p:cNvPr id="605" name="Línea"/>
            <p:cNvSpPr/>
            <p:nvPr/>
          </p:nvSpPr>
          <p:spPr>
            <a:xfrm flipV="1">
              <a:off x="4077291" y="890467"/>
              <a:ext cx="3724656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606" name="Línea"/>
            <p:cNvSpPr/>
            <p:nvPr/>
          </p:nvSpPr>
          <p:spPr>
            <a:xfrm flipV="1">
              <a:off x="8419351" y="1908023"/>
              <a:ext cx="1" cy="1018116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607" name="Línea"/>
            <p:cNvSpPr/>
            <p:nvPr/>
          </p:nvSpPr>
          <p:spPr>
            <a:xfrm flipV="1">
              <a:off x="4097928" y="5088214"/>
              <a:ext cx="346546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608" name="Observa"/>
            <p:cNvSpPr txBox="1"/>
            <p:nvPr/>
          </p:nvSpPr>
          <p:spPr>
            <a:xfrm>
              <a:off x="5326596" y="4685562"/>
              <a:ext cx="1008127" cy="38591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1200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Observa</a:t>
              </a:r>
            </a:p>
          </p:txBody>
        </p:sp>
        <p:sp>
          <p:nvSpPr>
            <p:cNvPr id="609" name="Asociadas a"/>
            <p:cNvSpPr txBox="1"/>
            <p:nvPr/>
          </p:nvSpPr>
          <p:spPr>
            <a:xfrm rot="5400000">
              <a:off x="8057607" y="2277465"/>
              <a:ext cx="1217083" cy="27923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1200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Asociadas a</a:t>
              </a:r>
            </a:p>
          </p:txBody>
        </p:sp>
        <p:sp>
          <p:nvSpPr>
            <p:cNvPr id="610" name="Línea"/>
            <p:cNvSpPr/>
            <p:nvPr/>
          </p:nvSpPr>
          <p:spPr>
            <a:xfrm>
              <a:off x="9042429" y="607472"/>
              <a:ext cx="1750877" cy="4409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1787" y="21600"/>
                  </a:lnTo>
                  <a:lnTo>
                    <a:pt x="11787" y="0"/>
                  </a:lnTo>
                  <a:lnTo>
                    <a:pt x="21600" y="0"/>
                  </a:ln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611" name="Tiene instalados"/>
            <p:cNvSpPr txBox="1"/>
            <p:nvPr/>
          </p:nvSpPr>
          <p:spPr>
            <a:xfrm rot="5400000">
              <a:off x="9567362" y="2631919"/>
              <a:ext cx="1217083" cy="27923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1200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Tiene instalados</a:t>
              </a:r>
            </a:p>
          </p:txBody>
        </p:sp>
        <p:sp>
          <p:nvSpPr>
            <p:cNvPr id="612" name="Línea"/>
            <p:cNvSpPr/>
            <p:nvPr/>
          </p:nvSpPr>
          <p:spPr>
            <a:xfrm>
              <a:off x="12032218" y="494427"/>
              <a:ext cx="1194268" cy="2823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9" y="0"/>
                  </a:moveTo>
                  <a:lnTo>
                    <a:pt x="21600" y="0"/>
                  </a:lnTo>
                  <a:lnTo>
                    <a:pt x="21600" y="21536"/>
                  </a:lnTo>
                  <a:lnTo>
                    <a:pt x="0" y="21600"/>
                  </a:ln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613" name="Línea"/>
            <p:cNvSpPr/>
            <p:nvPr/>
          </p:nvSpPr>
          <p:spPr>
            <a:xfrm>
              <a:off x="12069715" y="3942670"/>
              <a:ext cx="1173468" cy="232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71" y="21600"/>
                  </a:ln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614" name="Genera"/>
            <p:cNvSpPr txBox="1"/>
            <p:nvPr/>
          </p:nvSpPr>
          <p:spPr>
            <a:xfrm>
              <a:off x="12165086" y="118645"/>
              <a:ext cx="1008127" cy="38591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1200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Genera</a:t>
              </a:r>
            </a:p>
          </p:txBody>
        </p:sp>
        <p:sp>
          <p:nvSpPr>
            <p:cNvPr id="615" name="Almacena"/>
            <p:cNvSpPr txBox="1"/>
            <p:nvPr/>
          </p:nvSpPr>
          <p:spPr>
            <a:xfrm>
              <a:off x="12137988" y="3531358"/>
              <a:ext cx="1008127" cy="38591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1200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Almacena</a:t>
              </a: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Rectángulo redondeado"/>
          <p:cNvSpPr/>
          <p:nvPr/>
        </p:nvSpPr>
        <p:spPr>
          <a:xfrm>
            <a:off x="287796" y="274553"/>
            <a:ext cx="8457237" cy="4748237"/>
          </a:xfrm>
          <a:prstGeom prst="roundRect">
            <a:avLst>
              <a:gd name="adj" fmla="val 9452"/>
            </a:avLst>
          </a:prstGeom>
          <a:ln w="889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9" name="Plataforma hardware"/>
          <p:cNvSpPr txBox="1"/>
          <p:nvPr/>
        </p:nvSpPr>
        <p:spPr>
          <a:xfrm>
            <a:off x="2172444" y="384533"/>
            <a:ext cx="4687941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Plataforma hardware</a:t>
            </a:r>
          </a:p>
        </p:txBody>
      </p:sp>
      <p:sp>
        <p:nvSpPr>
          <p:cNvPr id="620" name="Rectángulo redondeado"/>
          <p:cNvSpPr/>
          <p:nvPr/>
        </p:nvSpPr>
        <p:spPr>
          <a:xfrm>
            <a:off x="538919" y="1115453"/>
            <a:ext cx="7954993" cy="3667965"/>
          </a:xfrm>
          <a:prstGeom prst="roundRect">
            <a:avLst>
              <a:gd name="adj" fmla="val 5086"/>
            </a:avLst>
          </a:prstGeom>
          <a:ln w="25400">
            <a:solidFill>
              <a:schemeClr val="accent1">
                <a:satOff val="-3355"/>
                <a:lumOff val="26614"/>
              </a:schemeClr>
            </a:solidFill>
            <a:custDash>
              <a:ds d="600000" sp="600000"/>
            </a:custDash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1" name="Plataforma de computación"/>
          <p:cNvSpPr txBox="1"/>
          <p:nvPr/>
        </p:nvSpPr>
        <p:spPr>
          <a:xfrm>
            <a:off x="2611924" y="1194025"/>
            <a:ext cx="3808980" cy="4624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Plataforma de computación</a:t>
            </a:r>
          </a:p>
        </p:txBody>
      </p:sp>
      <p:sp>
        <p:nvSpPr>
          <p:cNvPr id="622" name="Librerías de control"/>
          <p:cNvSpPr/>
          <p:nvPr/>
        </p:nvSpPr>
        <p:spPr>
          <a:xfrm>
            <a:off x="900528" y="1758352"/>
            <a:ext cx="7231774" cy="1205151"/>
          </a:xfrm>
          <a:prstGeom prst="roundRect">
            <a:avLst>
              <a:gd name="adj" fmla="val 9845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Librerías de control</a:t>
            </a:r>
          </a:p>
        </p:txBody>
      </p:sp>
      <p:sp>
        <p:nvSpPr>
          <p:cNvPr id="623" name="Conexión…"/>
          <p:cNvSpPr/>
          <p:nvPr/>
        </p:nvSpPr>
        <p:spPr>
          <a:xfrm>
            <a:off x="4620647" y="3254410"/>
            <a:ext cx="3511655" cy="1205150"/>
          </a:xfrm>
          <a:prstGeom prst="roundRect">
            <a:avLst>
              <a:gd name="adj" fmla="val 9845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/>
          <a:p>
            <a: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Conexión </a:t>
            </a:r>
          </a:p>
          <a:p>
            <a: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hacia Internet</a:t>
            </a:r>
          </a:p>
        </p:txBody>
      </p:sp>
      <p:sp>
        <p:nvSpPr>
          <p:cNvPr id="624" name="Conexión…"/>
          <p:cNvSpPr/>
          <p:nvPr/>
        </p:nvSpPr>
        <p:spPr>
          <a:xfrm>
            <a:off x="900528" y="3254410"/>
            <a:ext cx="3511654" cy="1205150"/>
          </a:xfrm>
          <a:prstGeom prst="roundRect">
            <a:avLst>
              <a:gd name="adj" fmla="val 9845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/>
          <a:p>
            <a: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Conexión </a:t>
            </a:r>
          </a:p>
          <a:p>
            <a:pPr defTabSz="760677"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 periféricos</a:t>
            </a:r>
          </a:p>
        </p:txBody>
      </p:sp>
      <p:grpSp>
        <p:nvGrpSpPr>
          <p:cNvPr id="627" name="Grupo"/>
          <p:cNvGrpSpPr/>
          <p:nvPr/>
        </p:nvGrpSpPr>
        <p:grpSpPr>
          <a:xfrm>
            <a:off x="7881027" y="3196089"/>
            <a:ext cx="3898053" cy="718544"/>
            <a:chOff x="-47270" y="76200"/>
            <a:chExt cx="3898052" cy="718542"/>
          </a:xfrm>
        </p:grpSpPr>
        <p:sp>
          <p:nvSpPr>
            <p:cNvPr id="625" name="Internet"/>
            <p:cNvSpPr txBox="1"/>
            <p:nvPr/>
          </p:nvSpPr>
          <p:spPr>
            <a:xfrm>
              <a:off x="-47271" y="76200"/>
              <a:ext cx="3898053" cy="7185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>
              <a:lvl1pPr defTabSz="760677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Internet</a:t>
              </a:r>
            </a:p>
          </p:txBody>
        </p:sp>
        <p:sp>
          <p:nvSpPr>
            <p:cNvPr id="626" name="Grupo"/>
            <p:cNvSpPr/>
            <p:nvPr/>
          </p:nvSpPr>
          <p:spPr>
            <a:xfrm>
              <a:off x="817923" y="696974"/>
              <a:ext cx="2167665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3000"/>
              </a:pPr>
              <a:endParaRPr/>
            </a:p>
          </p:txBody>
        </p:sp>
      </p:grpSp>
      <p:sp>
        <p:nvSpPr>
          <p:cNvPr id="628" name="Rectángulo redondeado"/>
          <p:cNvSpPr/>
          <p:nvPr/>
        </p:nvSpPr>
        <p:spPr>
          <a:xfrm>
            <a:off x="10904586" y="274553"/>
            <a:ext cx="8457237" cy="4748237"/>
          </a:xfrm>
          <a:prstGeom prst="roundRect">
            <a:avLst>
              <a:gd name="adj" fmla="val 9452"/>
            </a:avLst>
          </a:prstGeom>
          <a:ln w="88900">
            <a:solidFill>
              <a:schemeClr val="accent3">
                <a:satOff val="18648"/>
                <a:lumOff val="5971"/>
              </a:schemeClr>
            </a:solidFill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9" name="Sistema de recepción"/>
          <p:cNvSpPr txBox="1"/>
          <p:nvPr/>
        </p:nvSpPr>
        <p:spPr>
          <a:xfrm>
            <a:off x="12789234" y="384533"/>
            <a:ext cx="4687942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solidFill>
                  <a:schemeClr val="accent3">
                    <a:satOff val="18648"/>
                    <a:lumOff val="597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Sistema de recepción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H"/>
          <p:cNvSpPr/>
          <p:nvPr/>
        </p:nvSpPr>
        <p:spPr>
          <a:xfrm>
            <a:off x="7826207" y="831430"/>
            <a:ext cx="672257" cy="5636768"/>
          </a:xfrm>
          <a:prstGeom prst="roundRect">
            <a:avLst>
              <a:gd name="adj" fmla="val 43710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/>
          <a:lstStyle/>
          <a:p>
            <a:pPr defTabSz="760677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760677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</a:t>
            </a:r>
          </a:p>
        </p:txBody>
      </p:sp>
      <p:sp>
        <p:nvSpPr>
          <p:cNvPr id="632" name="Confirmación"/>
          <p:cNvSpPr txBox="1"/>
          <p:nvPr/>
        </p:nvSpPr>
        <p:spPr>
          <a:xfrm rot="21180000">
            <a:off x="10247375" y="4665832"/>
            <a:ext cx="4687941" cy="5640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Confirmación</a:t>
            </a:r>
          </a:p>
        </p:txBody>
      </p:sp>
      <p:sp>
        <p:nvSpPr>
          <p:cNvPr id="633" name="Línea"/>
          <p:cNvSpPr/>
          <p:nvPr/>
        </p:nvSpPr>
        <p:spPr>
          <a:xfrm flipH="1" flipV="1">
            <a:off x="6428314" y="1327855"/>
            <a:ext cx="140354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oval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pic>
        <p:nvPicPr>
          <p:cNvPr id="634" name="Rectángulo redondeado" descr="Rectángulo redondeado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196" y="272827"/>
            <a:ext cx="4184552" cy="2110058"/>
          </a:xfrm>
          <a:prstGeom prst="rect">
            <a:avLst/>
          </a:prstGeom>
        </p:spPr>
      </p:pic>
      <p:sp>
        <p:nvSpPr>
          <p:cNvPr id="636" name="Generación de claves"/>
          <p:cNvSpPr txBox="1"/>
          <p:nvPr/>
        </p:nvSpPr>
        <p:spPr>
          <a:xfrm>
            <a:off x="1881501" y="399168"/>
            <a:ext cx="4687941" cy="5640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Generación de claves</a:t>
            </a:r>
          </a:p>
        </p:txBody>
      </p:sp>
      <p:sp>
        <p:nvSpPr>
          <p:cNvPr id="637" name="Public…"/>
          <p:cNvSpPr/>
          <p:nvPr/>
        </p:nvSpPr>
        <p:spPr>
          <a:xfrm>
            <a:off x="4424722" y="1136325"/>
            <a:ext cx="1498791" cy="948939"/>
          </a:xfrm>
          <a:prstGeom prst="roundRect">
            <a:avLst>
              <a:gd name="adj" fmla="val 24705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/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Public</a:t>
            </a:r>
          </a:p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key</a:t>
            </a:r>
          </a:p>
        </p:txBody>
      </p:sp>
      <p:sp>
        <p:nvSpPr>
          <p:cNvPr id="638" name="Private…"/>
          <p:cNvSpPr/>
          <p:nvPr/>
        </p:nvSpPr>
        <p:spPr>
          <a:xfrm>
            <a:off x="2527431" y="1136325"/>
            <a:ext cx="1498791" cy="948939"/>
          </a:xfrm>
          <a:prstGeom prst="roundRect">
            <a:avLst>
              <a:gd name="adj" fmla="val 24705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/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Private</a:t>
            </a:r>
          </a:p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key</a:t>
            </a:r>
          </a:p>
        </p:txBody>
      </p:sp>
      <p:sp>
        <p:nvSpPr>
          <p:cNvPr id="639" name="Línea"/>
          <p:cNvSpPr/>
          <p:nvPr/>
        </p:nvSpPr>
        <p:spPr>
          <a:xfrm flipH="1" flipV="1">
            <a:off x="1408169" y="1610794"/>
            <a:ext cx="1075758" cy="1"/>
          </a:xfrm>
          <a:prstGeom prst="line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prstDash val="sysDot"/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640" name="Almacenamiento seguro"/>
          <p:cNvSpPr/>
          <p:nvPr/>
        </p:nvSpPr>
        <p:spPr>
          <a:xfrm rot="16200000">
            <a:off x="-138625" y="859667"/>
            <a:ext cx="2044801" cy="936378"/>
          </a:xfrm>
          <a:prstGeom prst="roundRect">
            <a:avLst>
              <a:gd name="adj" fmla="val 24705"/>
            </a:avLst>
          </a:prstGeom>
          <a:ln w="25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1800"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Almacenamiento seguro</a:t>
            </a:r>
          </a:p>
        </p:txBody>
      </p:sp>
      <p:grpSp>
        <p:nvGrpSpPr>
          <p:cNvPr id="643" name="Grupo"/>
          <p:cNvGrpSpPr/>
          <p:nvPr/>
        </p:nvGrpSpPr>
        <p:grpSpPr>
          <a:xfrm rot="420000">
            <a:off x="10313175" y="1638503"/>
            <a:ext cx="4374576" cy="948939"/>
            <a:chOff x="2070155" y="0"/>
            <a:chExt cx="4374574" cy="948937"/>
          </a:xfrm>
        </p:grpSpPr>
        <p:sp>
          <p:nvSpPr>
            <p:cNvPr id="641" name="Número de serie +"/>
            <p:cNvSpPr txBox="1"/>
            <p:nvPr/>
          </p:nvSpPr>
          <p:spPr>
            <a:xfrm>
              <a:off x="2070155" y="224173"/>
              <a:ext cx="2842411" cy="5005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4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Número de serie + </a:t>
              </a:r>
            </a:p>
          </p:txBody>
        </p:sp>
        <p:sp>
          <p:nvSpPr>
            <p:cNvPr id="642" name="Public…"/>
            <p:cNvSpPr/>
            <p:nvPr/>
          </p:nvSpPr>
          <p:spPr>
            <a:xfrm>
              <a:off x="4945939" y="0"/>
              <a:ext cx="1498792" cy="948938"/>
            </a:xfrm>
            <a:prstGeom prst="roundRect">
              <a:avLst>
                <a:gd name="adj" fmla="val 24705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Public</a:t>
              </a:r>
            </a:p>
            <a:p>
              <a: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key</a:t>
              </a:r>
            </a:p>
          </p:txBody>
        </p:sp>
      </p:grpSp>
      <p:sp>
        <p:nvSpPr>
          <p:cNvPr id="644" name="Registro"/>
          <p:cNvSpPr txBox="1"/>
          <p:nvPr/>
        </p:nvSpPr>
        <p:spPr>
          <a:xfrm>
            <a:off x="10126999" y="348368"/>
            <a:ext cx="4687941" cy="6656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3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Registro</a:t>
            </a:r>
          </a:p>
        </p:txBody>
      </p:sp>
      <p:sp>
        <p:nvSpPr>
          <p:cNvPr id="645" name="Línea"/>
          <p:cNvSpPr/>
          <p:nvPr/>
        </p:nvSpPr>
        <p:spPr>
          <a:xfrm>
            <a:off x="17380303" y="3938637"/>
            <a:ext cx="1403542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oval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grpSp>
        <p:nvGrpSpPr>
          <p:cNvPr id="653" name="Grupo"/>
          <p:cNvGrpSpPr/>
          <p:nvPr/>
        </p:nvGrpSpPr>
        <p:grpSpPr>
          <a:xfrm>
            <a:off x="18942532" y="2883608"/>
            <a:ext cx="3857382" cy="2110058"/>
            <a:chOff x="415280" y="-31750"/>
            <a:chExt cx="3857381" cy="2110057"/>
          </a:xfrm>
        </p:grpSpPr>
        <p:pic>
          <p:nvPicPr>
            <p:cNvPr id="646" name="Rectángulo redondeado" descr="Rectángulo redondeado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15280" y="-31750"/>
              <a:ext cx="3857382" cy="2110058"/>
            </a:xfrm>
            <a:prstGeom prst="rect">
              <a:avLst/>
            </a:prstGeom>
            <a:effectLst/>
          </p:spPr>
        </p:pic>
        <p:sp>
          <p:nvSpPr>
            <p:cNvPr id="648" name="Almacenamiento"/>
            <p:cNvSpPr txBox="1"/>
            <p:nvPr/>
          </p:nvSpPr>
          <p:spPr>
            <a:xfrm>
              <a:off x="778392" y="94591"/>
              <a:ext cx="3131158" cy="5640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spAutoFit/>
            </a:bodyPr>
            <a:lstStyle>
              <a:lvl1pPr defTabSz="760677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Almacenamiento</a:t>
              </a:r>
            </a:p>
          </p:txBody>
        </p:sp>
        <p:sp>
          <p:nvSpPr>
            <p:cNvPr id="649" name="Public…"/>
            <p:cNvSpPr/>
            <p:nvPr/>
          </p:nvSpPr>
          <p:spPr>
            <a:xfrm>
              <a:off x="602718" y="793590"/>
              <a:ext cx="1498791" cy="948939"/>
            </a:xfrm>
            <a:prstGeom prst="roundRect">
              <a:avLst>
                <a:gd name="adj" fmla="val 24705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Public</a:t>
              </a:r>
            </a:p>
            <a:p>
              <a: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key</a:t>
              </a:r>
            </a:p>
          </p:txBody>
        </p:sp>
        <p:sp>
          <p:nvSpPr>
            <p:cNvPr id="650" name="Rectángulo redondeado"/>
            <p:cNvSpPr/>
            <p:nvPr/>
          </p:nvSpPr>
          <p:spPr>
            <a:xfrm>
              <a:off x="2551613" y="733031"/>
              <a:ext cx="1498791" cy="215901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1" name="Rectángulo redondeado"/>
            <p:cNvSpPr/>
            <p:nvPr/>
          </p:nvSpPr>
          <p:spPr>
            <a:xfrm>
              <a:off x="2551613" y="1023278"/>
              <a:ext cx="1498791" cy="215901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2" name="Rectángulo redondeado"/>
            <p:cNvSpPr/>
            <p:nvPr/>
          </p:nvSpPr>
          <p:spPr>
            <a:xfrm>
              <a:off x="2551613" y="1609654"/>
              <a:ext cx="1498791" cy="215901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54" name="Línea"/>
          <p:cNvSpPr/>
          <p:nvPr/>
        </p:nvSpPr>
        <p:spPr>
          <a:xfrm>
            <a:off x="8503534" y="10580172"/>
            <a:ext cx="7997728" cy="981999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655" name="Línea"/>
          <p:cNvSpPr/>
          <p:nvPr/>
        </p:nvSpPr>
        <p:spPr>
          <a:xfrm flipH="1">
            <a:off x="8517548" y="4754416"/>
            <a:ext cx="7997727" cy="981998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656" name="Confirmación"/>
          <p:cNvSpPr txBox="1"/>
          <p:nvPr/>
        </p:nvSpPr>
        <p:spPr>
          <a:xfrm rot="21180000">
            <a:off x="10152623" y="13175445"/>
            <a:ext cx="4687941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Confirmación</a:t>
            </a:r>
          </a:p>
        </p:txBody>
      </p:sp>
      <p:sp>
        <p:nvSpPr>
          <p:cNvPr id="657" name="Línea"/>
          <p:cNvSpPr/>
          <p:nvPr/>
        </p:nvSpPr>
        <p:spPr>
          <a:xfrm flipH="1">
            <a:off x="6333562" y="9659670"/>
            <a:ext cx="1403542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oval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pic>
        <p:nvPicPr>
          <p:cNvPr id="658" name="Rectángulo redondeado" descr="Rectángulo redondeado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5150" y="7367630"/>
            <a:ext cx="4532315" cy="4306665"/>
          </a:xfrm>
          <a:prstGeom prst="rect">
            <a:avLst/>
          </a:prstGeom>
        </p:spPr>
      </p:pic>
      <p:sp>
        <p:nvSpPr>
          <p:cNvPr id="660" name="Firmado de mensaje"/>
          <p:cNvSpPr txBox="1"/>
          <p:nvPr/>
        </p:nvSpPr>
        <p:spPr>
          <a:xfrm>
            <a:off x="1527337" y="7367629"/>
            <a:ext cx="4687941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Firmado de mensaje</a:t>
            </a:r>
          </a:p>
        </p:txBody>
      </p:sp>
      <p:sp>
        <p:nvSpPr>
          <p:cNvPr id="661" name="Datos"/>
          <p:cNvSpPr/>
          <p:nvPr/>
        </p:nvSpPr>
        <p:spPr>
          <a:xfrm>
            <a:off x="4452690" y="8010778"/>
            <a:ext cx="1498792" cy="948939"/>
          </a:xfrm>
          <a:prstGeom prst="roundRect">
            <a:avLst>
              <a:gd name="adj" fmla="val 24705"/>
            </a:avLst>
          </a:prstGeom>
          <a:solidFill>
            <a:srgbClr val="A6AAA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Datos</a:t>
            </a:r>
          </a:p>
        </p:txBody>
      </p:sp>
      <p:sp>
        <p:nvSpPr>
          <p:cNvPr id="662" name="Línea"/>
          <p:cNvSpPr/>
          <p:nvPr/>
        </p:nvSpPr>
        <p:spPr>
          <a:xfrm>
            <a:off x="17285551" y="12257751"/>
            <a:ext cx="140354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oval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663" name="SHA256"/>
          <p:cNvSpPr/>
          <p:nvPr/>
        </p:nvSpPr>
        <p:spPr>
          <a:xfrm>
            <a:off x="1791133" y="8203201"/>
            <a:ext cx="1498791" cy="564093"/>
          </a:xfrm>
          <a:prstGeom prst="roundRect">
            <a:avLst>
              <a:gd name="adj" fmla="val 41560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3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SHA256</a:t>
            </a:r>
          </a:p>
        </p:txBody>
      </p:sp>
      <p:sp>
        <p:nvSpPr>
          <p:cNvPr id="664" name="Signature"/>
          <p:cNvSpPr/>
          <p:nvPr/>
        </p:nvSpPr>
        <p:spPr>
          <a:xfrm>
            <a:off x="1791133" y="10821868"/>
            <a:ext cx="1498791" cy="564093"/>
          </a:xfrm>
          <a:prstGeom prst="roundRect">
            <a:avLst>
              <a:gd name="adj" fmla="val 41560"/>
            </a:avLst>
          </a:prstGeom>
          <a:solidFill>
            <a:schemeClr val="accent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1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Signature</a:t>
            </a:r>
          </a:p>
        </p:txBody>
      </p:sp>
      <p:sp>
        <p:nvSpPr>
          <p:cNvPr id="665" name="Private…"/>
          <p:cNvSpPr/>
          <p:nvPr/>
        </p:nvSpPr>
        <p:spPr>
          <a:xfrm>
            <a:off x="1791133" y="9319881"/>
            <a:ext cx="1498791" cy="948939"/>
          </a:xfrm>
          <a:prstGeom prst="roundRect">
            <a:avLst>
              <a:gd name="adj" fmla="val 24705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/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Private</a:t>
            </a:r>
          </a:p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key</a:t>
            </a:r>
          </a:p>
        </p:txBody>
      </p:sp>
      <p:sp>
        <p:nvSpPr>
          <p:cNvPr id="666" name="Línea"/>
          <p:cNvSpPr/>
          <p:nvPr/>
        </p:nvSpPr>
        <p:spPr>
          <a:xfrm flipH="1">
            <a:off x="3333428" y="8484785"/>
            <a:ext cx="1075759" cy="1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prstDash val="sysDot"/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667" name="+"/>
          <p:cNvSpPr txBox="1"/>
          <p:nvPr/>
        </p:nvSpPr>
        <p:spPr>
          <a:xfrm>
            <a:off x="2258482" y="8737212"/>
            <a:ext cx="564093" cy="5640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+</a:t>
            </a:r>
          </a:p>
        </p:txBody>
      </p:sp>
      <p:sp>
        <p:nvSpPr>
          <p:cNvPr id="668" name="="/>
          <p:cNvSpPr txBox="1"/>
          <p:nvPr/>
        </p:nvSpPr>
        <p:spPr>
          <a:xfrm>
            <a:off x="2258482" y="10240165"/>
            <a:ext cx="564093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=</a:t>
            </a:r>
          </a:p>
        </p:txBody>
      </p:sp>
      <p:sp>
        <p:nvSpPr>
          <p:cNvPr id="669" name="Línea"/>
          <p:cNvSpPr/>
          <p:nvPr/>
        </p:nvSpPr>
        <p:spPr>
          <a:xfrm flipH="1">
            <a:off x="3333428" y="11103915"/>
            <a:ext cx="1075759" cy="1"/>
          </a:xfrm>
          <a:prstGeom prst="line">
            <a:avLst/>
          </a:prstGeom>
          <a:ln w="63500">
            <a:solidFill>
              <a:schemeClr val="accent6"/>
            </a:solidFill>
            <a:prstDash val="sysDot"/>
            <a:miter lim="400000"/>
            <a:head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670" name="Línea"/>
          <p:cNvSpPr/>
          <p:nvPr/>
        </p:nvSpPr>
        <p:spPr>
          <a:xfrm>
            <a:off x="5202085" y="9038312"/>
            <a:ext cx="1" cy="945843"/>
          </a:xfrm>
          <a:prstGeom prst="line">
            <a:avLst/>
          </a:prstGeom>
          <a:ln w="63500">
            <a:solidFill>
              <a:srgbClr val="A6AAA9"/>
            </a:solidFill>
            <a:prstDash val="sysDot"/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grpSp>
        <p:nvGrpSpPr>
          <p:cNvPr id="676" name="Grupo"/>
          <p:cNvGrpSpPr/>
          <p:nvPr/>
        </p:nvGrpSpPr>
        <p:grpSpPr>
          <a:xfrm>
            <a:off x="4403300" y="10062750"/>
            <a:ext cx="1597572" cy="1259125"/>
            <a:chOff x="0" y="0"/>
            <a:chExt cx="1597570" cy="1259124"/>
          </a:xfrm>
        </p:grpSpPr>
        <p:sp>
          <p:nvSpPr>
            <p:cNvPr id="671" name="Rectángulo redondeado"/>
            <p:cNvSpPr/>
            <p:nvPr/>
          </p:nvSpPr>
          <p:spPr>
            <a:xfrm>
              <a:off x="55275" y="0"/>
              <a:ext cx="1498792" cy="716055"/>
            </a:xfrm>
            <a:prstGeom prst="roundRect">
              <a:avLst>
                <a:gd name="adj" fmla="val 32740"/>
              </a:avLst>
            </a:prstGeom>
            <a:solidFill>
              <a:srgbClr val="A6AAA9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2" name="Rectángulo redondeado"/>
            <p:cNvSpPr/>
            <p:nvPr/>
          </p:nvSpPr>
          <p:spPr>
            <a:xfrm>
              <a:off x="55275" y="784896"/>
              <a:ext cx="1498792" cy="474229"/>
            </a:xfrm>
            <a:prstGeom prst="roundRect">
              <a:avLst>
                <a:gd name="adj" fmla="val 49435"/>
              </a:avLst>
            </a:prstGeom>
            <a:solidFill>
              <a:schemeClr val="accent6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1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3" name="Rectángulo"/>
            <p:cNvSpPr/>
            <p:nvPr/>
          </p:nvSpPr>
          <p:spPr>
            <a:xfrm>
              <a:off x="55275" y="768298"/>
              <a:ext cx="1498792" cy="259081"/>
            </a:xfrm>
            <a:prstGeom prst="rect">
              <a:avLst/>
            </a:prstGeom>
            <a:solidFill>
              <a:schemeClr val="accent6"/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4" name="Rectángulo"/>
            <p:cNvSpPr/>
            <p:nvPr/>
          </p:nvSpPr>
          <p:spPr>
            <a:xfrm>
              <a:off x="55275" y="452540"/>
              <a:ext cx="1498792" cy="324873"/>
            </a:xfrm>
            <a:prstGeom prst="rect">
              <a:avLst/>
            </a:prstGeom>
            <a:solidFill>
              <a:srgbClr val="A6AAA9"/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5" name="Datos…"/>
            <p:cNvSpPr txBox="1"/>
            <p:nvPr/>
          </p:nvSpPr>
          <p:spPr>
            <a:xfrm>
              <a:off x="0" y="40923"/>
              <a:ext cx="1597571" cy="1034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148828" tIns="148828" rIns="148828" bIns="148828" numCol="1" anchor="ctr">
              <a:spAutoFit/>
            </a:bodyPr>
            <a:lstStyle/>
            <a:p>
              <a: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Datos</a:t>
              </a:r>
            </a:p>
            <a:p>
              <a: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firmados</a:t>
              </a:r>
            </a:p>
          </p:txBody>
        </p:sp>
      </p:grpSp>
      <p:grpSp>
        <p:nvGrpSpPr>
          <p:cNvPr id="679" name="Grupo"/>
          <p:cNvGrpSpPr/>
          <p:nvPr/>
        </p:nvGrpSpPr>
        <p:grpSpPr>
          <a:xfrm>
            <a:off x="867929" y="2398194"/>
            <a:ext cx="892008" cy="7463784"/>
            <a:chOff x="0" y="0"/>
            <a:chExt cx="892007" cy="7463782"/>
          </a:xfrm>
        </p:grpSpPr>
        <p:sp>
          <p:nvSpPr>
            <p:cNvPr id="677" name="Línea"/>
            <p:cNvSpPr/>
            <p:nvPr/>
          </p:nvSpPr>
          <p:spPr>
            <a:xfrm flipH="1">
              <a:off x="15846" y="0"/>
              <a:ext cx="1" cy="7463783"/>
            </a:xfrm>
            <a:prstGeom prst="line">
              <a:avLst/>
            </a:prstGeom>
            <a:noFill/>
            <a:ln w="635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ysDot"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678" name="Línea"/>
            <p:cNvSpPr/>
            <p:nvPr/>
          </p:nvSpPr>
          <p:spPr>
            <a:xfrm flipH="1">
              <a:off x="-1" y="7396156"/>
              <a:ext cx="892009" cy="1"/>
            </a:xfrm>
            <a:prstGeom prst="line">
              <a:avLst/>
            </a:prstGeom>
            <a:noFill/>
            <a:ln w="635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ysDot"/>
              <a:miter lim="400000"/>
              <a:head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</p:grpSp>
      <p:sp>
        <p:nvSpPr>
          <p:cNvPr id="680" name="Envio de mensaje"/>
          <p:cNvSpPr txBox="1"/>
          <p:nvPr/>
        </p:nvSpPr>
        <p:spPr>
          <a:xfrm>
            <a:off x="9990910" y="8254010"/>
            <a:ext cx="5019106" cy="6656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3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Envio de mensaje</a:t>
            </a:r>
          </a:p>
        </p:txBody>
      </p:sp>
      <p:pic>
        <p:nvPicPr>
          <p:cNvPr id="681" name="Rectángulo redondeado" descr="Rectángulo redondeado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09318" y="9115125"/>
            <a:ext cx="4532316" cy="6285253"/>
          </a:xfrm>
          <a:prstGeom prst="rect">
            <a:avLst/>
          </a:prstGeom>
        </p:spPr>
      </p:pic>
      <p:sp>
        <p:nvSpPr>
          <p:cNvPr id="683" name="Verificación de mensaje"/>
          <p:cNvSpPr txBox="1"/>
          <p:nvPr/>
        </p:nvSpPr>
        <p:spPr>
          <a:xfrm>
            <a:off x="19051044" y="9286047"/>
            <a:ext cx="4248863" cy="56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Verificación de mensaje</a:t>
            </a:r>
          </a:p>
        </p:txBody>
      </p:sp>
      <p:sp>
        <p:nvSpPr>
          <p:cNvPr id="684" name="Datos"/>
          <p:cNvSpPr/>
          <p:nvPr/>
        </p:nvSpPr>
        <p:spPr>
          <a:xfrm>
            <a:off x="19150094" y="12338119"/>
            <a:ext cx="1498792" cy="948939"/>
          </a:xfrm>
          <a:prstGeom prst="roundRect">
            <a:avLst>
              <a:gd name="adj" fmla="val 24705"/>
            </a:avLst>
          </a:prstGeom>
          <a:solidFill>
            <a:srgbClr val="A6AAA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Datos</a:t>
            </a:r>
          </a:p>
        </p:txBody>
      </p:sp>
      <p:sp>
        <p:nvSpPr>
          <p:cNvPr id="685" name="Signature"/>
          <p:cNvSpPr/>
          <p:nvPr/>
        </p:nvSpPr>
        <p:spPr>
          <a:xfrm>
            <a:off x="21652676" y="10291993"/>
            <a:ext cx="1498792" cy="564093"/>
          </a:xfrm>
          <a:prstGeom prst="roundRect">
            <a:avLst>
              <a:gd name="adj" fmla="val 41560"/>
            </a:avLst>
          </a:prstGeom>
          <a:solidFill>
            <a:schemeClr val="accent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1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Signature</a:t>
            </a:r>
          </a:p>
        </p:txBody>
      </p:sp>
      <p:sp>
        <p:nvSpPr>
          <p:cNvPr id="686" name="Línea"/>
          <p:cNvSpPr/>
          <p:nvPr/>
        </p:nvSpPr>
        <p:spPr>
          <a:xfrm>
            <a:off x="19899490" y="11297939"/>
            <a:ext cx="1" cy="945843"/>
          </a:xfrm>
          <a:prstGeom prst="line">
            <a:avLst/>
          </a:prstGeom>
          <a:ln w="63500">
            <a:solidFill>
              <a:srgbClr val="A6AAA9"/>
            </a:solidFill>
            <a:prstDash val="sysDot"/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687" name="SHA256"/>
          <p:cNvSpPr/>
          <p:nvPr/>
        </p:nvSpPr>
        <p:spPr>
          <a:xfrm>
            <a:off x="21652676" y="13080767"/>
            <a:ext cx="1498792" cy="564093"/>
          </a:xfrm>
          <a:prstGeom prst="roundRect">
            <a:avLst>
              <a:gd name="adj" fmla="val 41560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3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SHA256</a:t>
            </a:r>
          </a:p>
        </p:txBody>
      </p:sp>
      <p:sp>
        <p:nvSpPr>
          <p:cNvPr id="688" name="Public…"/>
          <p:cNvSpPr/>
          <p:nvPr/>
        </p:nvSpPr>
        <p:spPr>
          <a:xfrm>
            <a:off x="21652676" y="11466565"/>
            <a:ext cx="1498792" cy="948939"/>
          </a:xfrm>
          <a:prstGeom prst="roundRect">
            <a:avLst>
              <a:gd name="adj" fmla="val 24705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/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Public</a:t>
            </a:r>
          </a:p>
          <a:p>
            <a:pPr defTabSz="760677"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key</a:t>
            </a:r>
          </a:p>
        </p:txBody>
      </p:sp>
      <p:sp>
        <p:nvSpPr>
          <p:cNvPr id="689" name="Línea"/>
          <p:cNvSpPr/>
          <p:nvPr/>
        </p:nvSpPr>
        <p:spPr>
          <a:xfrm>
            <a:off x="20729472" y="10574039"/>
            <a:ext cx="892008" cy="1"/>
          </a:xfrm>
          <a:prstGeom prst="line">
            <a:avLst/>
          </a:prstGeom>
          <a:ln w="63500">
            <a:solidFill>
              <a:schemeClr val="accent6"/>
            </a:solidFill>
            <a:prstDash val="sysDot"/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690" name="+"/>
          <p:cNvSpPr txBox="1"/>
          <p:nvPr/>
        </p:nvSpPr>
        <p:spPr>
          <a:xfrm>
            <a:off x="22120025" y="10846711"/>
            <a:ext cx="564092" cy="5640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+</a:t>
            </a:r>
          </a:p>
        </p:txBody>
      </p:sp>
      <p:sp>
        <p:nvSpPr>
          <p:cNvPr id="691" name="="/>
          <p:cNvSpPr txBox="1"/>
          <p:nvPr/>
        </p:nvSpPr>
        <p:spPr>
          <a:xfrm>
            <a:off x="22120025" y="12461005"/>
            <a:ext cx="564092" cy="5640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=</a:t>
            </a:r>
          </a:p>
        </p:txBody>
      </p:sp>
      <p:sp>
        <p:nvSpPr>
          <p:cNvPr id="692" name="SHA256"/>
          <p:cNvSpPr/>
          <p:nvPr/>
        </p:nvSpPr>
        <p:spPr>
          <a:xfrm>
            <a:off x="19150094" y="14458867"/>
            <a:ext cx="1498792" cy="564093"/>
          </a:xfrm>
          <a:prstGeom prst="roundRect">
            <a:avLst>
              <a:gd name="adj" fmla="val 41560"/>
            </a:avLst>
          </a:prstGeom>
          <a:ln w="25400">
            <a:solidFill>
              <a:schemeClr val="accent1">
                <a:satOff val="-3355"/>
                <a:lumOff val="2661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 anchor="ctr"/>
          <a:lstStyle>
            <a:lvl1pPr defTabSz="760677">
              <a:defRPr sz="230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SHA256</a:t>
            </a:r>
          </a:p>
        </p:txBody>
      </p:sp>
      <p:sp>
        <p:nvSpPr>
          <p:cNvPr id="693" name="Línea"/>
          <p:cNvSpPr/>
          <p:nvPr/>
        </p:nvSpPr>
        <p:spPr>
          <a:xfrm>
            <a:off x="19899489" y="13381395"/>
            <a:ext cx="1" cy="970435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prstDash val="sysDot"/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694" name="Línea"/>
          <p:cNvSpPr/>
          <p:nvPr/>
        </p:nvSpPr>
        <p:spPr>
          <a:xfrm>
            <a:off x="22402070" y="13690360"/>
            <a:ext cx="1" cy="672436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prstDash val="sysDot"/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695" name="Línea"/>
          <p:cNvSpPr/>
          <p:nvPr/>
        </p:nvSpPr>
        <p:spPr>
          <a:xfrm>
            <a:off x="20729472" y="14740912"/>
            <a:ext cx="1201848" cy="1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prstDash val="sysDot"/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696" name="✔︎"/>
          <p:cNvSpPr txBox="1"/>
          <p:nvPr/>
        </p:nvSpPr>
        <p:spPr>
          <a:xfrm>
            <a:off x="21639976" y="14310123"/>
            <a:ext cx="1524192" cy="8691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8828" tIns="148828" rIns="148828" bIns="148828" anchor="ctr">
            <a:spAutoFit/>
          </a:bodyPr>
          <a:lstStyle>
            <a:lvl1pPr defTabSz="760677">
              <a:defRPr sz="3400">
                <a:solidFill>
                  <a:schemeClr val="accent1">
                    <a:satOff val="-3355"/>
                    <a:lumOff val="26614"/>
                  </a:schemeClr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r>
              <a:t>✔︎</a:t>
            </a:r>
          </a:p>
        </p:txBody>
      </p:sp>
      <p:grpSp>
        <p:nvGrpSpPr>
          <p:cNvPr id="702" name="Grupo"/>
          <p:cNvGrpSpPr/>
          <p:nvPr/>
        </p:nvGrpSpPr>
        <p:grpSpPr>
          <a:xfrm rot="420000">
            <a:off x="11672184" y="9644374"/>
            <a:ext cx="1597572" cy="1259126"/>
            <a:chOff x="0" y="0"/>
            <a:chExt cx="1597570" cy="1259124"/>
          </a:xfrm>
        </p:grpSpPr>
        <p:sp>
          <p:nvSpPr>
            <p:cNvPr id="697" name="Rectángulo redondeado"/>
            <p:cNvSpPr/>
            <p:nvPr/>
          </p:nvSpPr>
          <p:spPr>
            <a:xfrm>
              <a:off x="55275" y="0"/>
              <a:ext cx="1498792" cy="716055"/>
            </a:xfrm>
            <a:prstGeom prst="roundRect">
              <a:avLst>
                <a:gd name="adj" fmla="val 32740"/>
              </a:avLst>
            </a:prstGeom>
            <a:solidFill>
              <a:srgbClr val="A6AAA9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8" name="Rectángulo redondeado"/>
            <p:cNvSpPr/>
            <p:nvPr/>
          </p:nvSpPr>
          <p:spPr>
            <a:xfrm>
              <a:off x="55275" y="784896"/>
              <a:ext cx="1498792" cy="474229"/>
            </a:xfrm>
            <a:prstGeom prst="roundRect">
              <a:avLst>
                <a:gd name="adj" fmla="val 49435"/>
              </a:avLst>
            </a:prstGeom>
            <a:solidFill>
              <a:schemeClr val="accent6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1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9" name="Rectángulo"/>
            <p:cNvSpPr/>
            <p:nvPr/>
          </p:nvSpPr>
          <p:spPr>
            <a:xfrm>
              <a:off x="55275" y="768298"/>
              <a:ext cx="1498792" cy="259081"/>
            </a:xfrm>
            <a:prstGeom prst="rect">
              <a:avLst/>
            </a:prstGeom>
            <a:solidFill>
              <a:schemeClr val="accent6"/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0" name="Rectángulo"/>
            <p:cNvSpPr/>
            <p:nvPr/>
          </p:nvSpPr>
          <p:spPr>
            <a:xfrm>
              <a:off x="55275" y="452540"/>
              <a:ext cx="1498792" cy="324873"/>
            </a:xfrm>
            <a:prstGeom prst="rect">
              <a:avLst/>
            </a:prstGeom>
            <a:solidFill>
              <a:srgbClr val="A6AAA9"/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1" name="Datos…"/>
            <p:cNvSpPr txBox="1"/>
            <p:nvPr/>
          </p:nvSpPr>
          <p:spPr>
            <a:xfrm>
              <a:off x="0" y="40923"/>
              <a:ext cx="1597571" cy="1034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148828" tIns="148828" rIns="148828" bIns="148828" numCol="1" anchor="ctr">
              <a:spAutoFit/>
            </a:bodyPr>
            <a:lstStyle/>
            <a:p>
              <a: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Datos</a:t>
              </a:r>
            </a:p>
            <a:p>
              <a: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firmados</a:t>
              </a:r>
            </a:p>
          </p:txBody>
        </p:sp>
      </p:grpSp>
      <p:grpSp>
        <p:nvGrpSpPr>
          <p:cNvPr id="708" name="Grupo"/>
          <p:cNvGrpSpPr/>
          <p:nvPr/>
        </p:nvGrpSpPr>
        <p:grpSpPr>
          <a:xfrm>
            <a:off x="19100703" y="9944477"/>
            <a:ext cx="1597572" cy="1259125"/>
            <a:chOff x="0" y="0"/>
            <a:chExt cx="1597570" cy="1259124"/>
          </a:xfrm>
        </p:grpSpPr>
        <p:sp>
          <p:nvSpPr>
            <p:cNvPr id="703" name="Rectángulo redondeado"/>
            <p:cNvSpPr/>
            <p:nvPr/>
          </p:nvSpPr>
          <p:spPr>
            <a:xfrm>
              <a:off x="55275" y="0"/>
              <a:ext cx="1498792" cy="716055"/>
            </a:xfrm>
            <a:prstGeom prst="roundRect">
              <a:avLst>
                <a:gd name="adj" fmla="val 32740"/>
              </a:avLst>
            </a:prstGeom>
            <a:solidFill>
              <a:srgbClr val="A6AAA9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4" name="Rectángulo redondeado"/>
            <p:cNvSpPr/>
            <p:nvPr/>
          </p:nvSpPr>
          <p:spPr>
            <a:xfrm>
              <a:off x="55275" y="784896"/>
              <a:ext cx="1498792" cy="474229"/>
            </a:xfrm>
            <a:prstGeom prst="roundRect">
              <a:avLst>
                <a:gd name="adj" fmla="val 49435"/>
              </a:avLst>
            </a:prstGeom>
            <a:solidFill>
              <a:schemeClr val="accent6"/>
            </a:solidFill>
            <a:ln w="25400" cap="flat">
              <a:noFill/>
              <a:miter lim="400000"/>
            </a:ln>
            <a:effectLst/>
          </p:spPr>
          <p:txBody>
            <a:bodyPr wrap="square" lIns="66145" tIns="66145" rIns="66145" bIns="66145" numCol="1" anchor="ctr">
              <a:noAutofit/>
            </a:bodyPr>
            <a:lstStyle/>
            <a:p>
              <a:pPr defTabSz="760677">
                <a:defRPr sz="1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5" name="Rectángulo"/>
            <p:cNvSpPr/>
            <p:nvPr/>
          </p:nvSpPr>
          <p:spPr>
            <a:xfrm>
              <a:off x="55275" y="768298"/>
              <a:ext cx="1498792" cy="259081"/>
            </a:xfrm>
            <a:prstGeom prst="rect">
              <a:avLst/>
            </a:prstGeom>
            <a:solidFill>
              <a:schemeClr val="accent6"/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Rectángulo"/>
            <p:cNvSpPr/>
            <p:nvPr/>
          </p:nvSpPr>
          <p:spPr>
            <a:xfrm>
              <a:off x="55275" y="452540"/>
              <a:ext cx="1498792" cy="324873"/>
            </a:xfrm>
            <a:prstGeom prst="rect">
              <a:avLst/>
            </a:prstGeom>
            <a:solidFill>
              <a:srgbClr val="A6AAA9"/>
            </a:solidFill>
            <a:ln w="25400" cap="flat">
              <a:noFill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7" name="Datos…"/>
            <p:cNvSpPr txBox="1"/>
            <p:nvPr/>
          </p:nvSpPr>
          <p:spPr>
            <a:xfrm>
              <a:off x="0" y="40923"/>
              <a:ext cx="1597571" cy="10342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148828" tIns="148828" rIns="148828" bIns="148828" numCol="1" anchor="ctr">
              <a:spAutoFit/>
            </a:bodyPr>
            <a:lstStyle/>
            <a:p>
              <a: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Datos</a:t>
              </a:r>
            </a:p>
            <a:p>
              <a:pPr defTabSz="760677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firmados</a:t>
              </a:r>
            </a:p>
          </p:txBody>
        </p:sp>
      </p:grpSp>
      <p:grpSp>
        <p:nvGrpSpPr>
          <p:cNvPr id="712" name="Grupo"/>
          <p:cNvGrpSpPr/>
          <p:nvPr/>
        </p:nvGrpSpPr>
        <p:grpSpPr>
          <a:xfrm>
            <a:off x="22874949" y="4362120"/>
            <a:ext cx="1329854" cy="7610109"/>
            <a:chOff x="0" y="0"/>
            <a:chExt cx="1329852" cy="7610107"/>
          </a:xfrm>
        </p:grpSpPr>
        <p:sp>
          <p:nvSpPr>
            <p:cNvPr id="709" name="Línea"/>
            <p:cNvSpPr/>
            <p:nvPr/>
          </p:nvSpPr>
          <p:spPr>
            <a:xfrm flipV="1">
              <a:off x="1300766" y="0"/>
              <a:ext cx="1" cy="7610109"/>
            </a:xfrm>
            <a:prstGeom prst="line">
              <a:avLst/>
            </a:prstGeom>
            <a:noFill/>
            <a:ln w="635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prstDash val="sysDot"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710" name="Línea"/>
            <p:cNvSpPr/>
            <p:nvPr/>
          </p:nvSpPr>
          <p:spPr>
            <a:xfrm>
              <a:off x="0" y="83691"/>
              <a:ext cx="1329853" cy="1"/>
            </a:xfrm>
            <a:prstGeom prst="line">
              <a:avLst/>
            </a:prstGeom>
            <a:noFill/>
            <a:ln w="635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prstDash val="sysDot"/>
              <a:miter lim="400000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  <p:sp>
          <p:nvSpPr>
            <p:cNvPr id="711" name="Línea"/>
            <p:cNvSpPr/>
            <p:nvPr/>
          </p:nvSpPr>
          <p:spPr>
            <a:xfrm>
              <a:off x="402964" y="7576774"/>
              <a:ext cx="892008" cy="1"/>
            </a:xfrm>
            <a:prstGeom prst="line">
              <a:avLst/>
            </a:prstGeom>
            <a:noFill/>
            <a:ln w="635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prstDash val="sysDot"/>
              <a:miter lim="400000"/>
              <a:headEnd type="triangle" w="med" len="med"/>
            </a:ln>
            <a:effectLst/>
          </p:spPr>
          <p:txBody>
            <a:bodyPr wrap="square" lIns="148828" tIns="148828" rIns="148828" bIns="148828" numCol="1" anchor="ctr">
              <a:noAutofit/>
            </a:bodyPr>
            <a:lstStyle/>
            <a:p>
              <a:pPr>
                <a:defRPr sz="9200"/>
              </a:pPr>
              <a:endParaRPr/>
            </a:p>
          </p:txBody>
        </p:sp>
      </p:grpSp>
      <p:sp>
        <p:nvSpPr>
          <p:cNvPr id="713" name="Rectángulo redondeado"/>
          <p:cNvSpPr/>
          <p:nvPr/>
        </p:nvSpPr>
        <p:spPr>
          <a:xfrm>
            <a:off x="8996269" y="199696"/>
            <a:ext cx="7109037" cy="15934957"/>
          </a:xfrm>
          <a:prstGeom prst="roundRect">
            <a:avLst>
              <a:gd name="adj" fmla="val 10976"/>
            </a:avLst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66145" tIns="66145" rIns="66145" bIns="66145" anchor="ctr"/>
          <a:lstStyle/>
          <a:p>
            <a:pPr defTabSz="760677"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4" name="Línea"/>
          <p:cNvSpPr/>
          <p:nvPr/>
        </p:nvSpPr>
        <p:spPr>
          <a:xfrm>
            <a:off x="8521417" y="2174425"/>
            <a:ext cx="7997727" cy="981999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715" name="Línea"/>
          <p:cNvSpPr/>
          <p:nvPr/>
        </p:nvSpPr>
        <p:spPr>
          <a:xfrm flipH="1">
            <a:off x="8626664" y="13214439"/>
            <a:ext cx="7997728" cy="981998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148828" tIns="148828" rIns="148828" bIns="148828" anchor="ctr"/>
          <a:lstStyle/>
          <a:p>
            <a:pPr>
              <a:defRPr sz="9200"/>
            </a:pPr>
            <a:endParaRPr/>
          </a:p>
        </p:txBody>
      </p:sp>
      <p:sp>
        <p:nvSpPr>
          <p:cNvPr id="716" name="SR"/>
          <p:cNvSpPr/>
          <p:nvPr/>
        </p:nvSpPr>
        <p:spPr>
          <a:xfrm>
            <a:off x="16575848" y="831430"/>
            <a:ext cx="673201" cy="5636768"/>
          </a:xfrm>
          <a:prstGeom prst="roundRect">
            <a:avLst>
              <a:gd name="adj" fmla="val 43648"/>
            </a:avLst>
          </a:prstGeom>
          <a:solidFill>
            <a:schemeClr val="accent3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/>
          <a:lstStyle/>
          <a:p>
            <a:pPr defTabSz="760677">
              <a:spcBef>
                <a:spcPts val="4300"/>
              </a:spcBef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760677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SR</a:t>
            </a:r>
          </a:p>
        </p:txBody>
      </p:sp>
      <p:sp>
        <p:nvSpPr>
          <p:cNvPr id="717" name="PH"/>
          <p:cNvSpPr/>
          <p:nvPr/>
        </p:nvSpPr>
        <p:spPr>
          <a:xfrm>
            <a:off x="7826207" y="9120511"/>
            <a:ext cx="672257" cy="5636767"/>
          </a:xfrm>
          <a:prstGeom prst="roundRect">
            <a:avLst>
              <a:gd name="adj" fmla="val 43710"/>
            </a:avLst>
          </a:prstGeom>
          <a:solidFill>
            <a:schemeClr val="accent1">
              <a:satOff val="-3355"/>
              <a:lumOff val="26614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/>
          <a:lstStyle/>
          <a:p>
            <a:pPr defTabSz="760677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760677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</a:t>
            </a:r>
          </a:p>
        </p:txBody>
      </p:sp>
      <p:sp>
        <p:nvSpPr>
          <p:cNvPr id="718" name="SR"/>
          <p:cNvSpPr/>
          <p:nvPr/>
        </p:nvSpPr>
        <p:spPr>
          <a:xfrm>
            <a:off x="16698399" y="9122651"/>
            <a:ext cx="673201" cy="5636768"/>
          </a:xfrm>
          <a:prstGeom prst="roundRect">
            <a:avLst>
              <a:gd name="adj" fmla="val 43648"/>
            </a:avLst>
          </a:prstGeom>
          <a:solidFill>
            <a:schemeClr val="accent3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145" tIns="66145" rIns="66145" bIns="66145"/>
          <a:lstStyle/>
          <a:p>
            <a:pPr defTabSz="760677">
              <a:spcBef>
                <a:spcPts val="4300"/>
              </a:spcBef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760677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SR</a:t>
            </a:r>
          </a:p>
        </p:txBody>
      </p:sp>
      <p:sp>
        <p:nvSpPr>
          <p:cNvPr id="719" name="PH: Plataforma Hardware…"/>
          <p:cNvSpPr txBox="1"/>
          <p:nvPr/>
        </p:nvSpPr>
        <p:spPr>
          <a:xfrm>
            <a:off x="1376364" y="13967055"/>
            <a:ext cx="4989886" cy="121205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8828" tIns="148828" rIns="148828" bIns="148828" anchor="ctr">
            <a:spAutoFit/>
          </a:bodyPr>
          <a:lstStyle/>
          <a:p>
            <a:pPr defTabSz="760677">
              <a:defRPr sz="3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PH: Plataforma </a:t>
            </a:r>
            <a:r>
              <a:rPr i="1"/>
              <a:t>Hardware</a:t>
            </a:r>
          </a:p>
          <a:p>
            <a:pPr defTabSz="760677">
              <a:defRPr sz="3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SR: Sistema de recepción</a:t>
            </a:r>
          </a:p>
        </p:txBody>
      </p:sp>
      <p:sp>
        <p:nvSpPr>
          <p:cNvPr id="720" name="Contexto HTTPS confidencial"/>
          <p:cNvSpPr txBox="1"/>
          <p:nvPr/>
        </p:nvSpPr>
        <p:spPr>
          <a:xfrm>
            <a:off x="9906235" y="16007729"/>
            <a:ext cx="5289105" cy="72945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8828" tIns="148828" rIns="148828" bIns="148828" anchor="ctr">
            <a:spAutoFit/>
          </a:bodyPr>
          <a:lstStyle>
            <a:lvl1pPr defTabSz="760677"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Contexto HTTPS confidencial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01600" dist="635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39700" dist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01600" dist="635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>
          <a:outerShdw blurRad="101600" dist="635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148828" tIns="148828" rIns="148828" bIns="148828" numCol="1" spcCol="38100" rtlCol="0" anchor="ctr">
        <a:spAutoFit/>
      </a:bodyPr>
      <a:lstStyle>
        <a:defPPr marL="0" marR="0" indent="0" algn="ctr" defTabSz="22820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48828" tIns="148828" rIns="148828" bIns="148828" numCol="1" spcCol="38100" rtlCol="0" anchor="ctr">
        <a:spAutoFit/>
      </a:bodyPr>
      <a:lstStyle>
        <a:defPPr marL="0" marR="0" indent="0" algn="ctr" defTabSz="22820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01600" dist="635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39700" dist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01600" dist="635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>
          <a:outerShdw blurRad="101600" dist="635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148828" tIns="148828" rIns="148828" bIns="148828" numCol="1" spcCol="38100" rtlCol="0" anchor="ctr">
        <a:spAutoFit/>
      </a:bodyPr>
      <a:lstStyle>
        <a:defPPr marL="0" marR="0" indent="0" algn="ctr" defTabSz="22820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48828" tIns="148828" rIns="148828" bIns="148828" numCol="1" spcCol="38100" rtlCol="0" anchor="ctr">
        <a:spAutoFit/>
      </a:bodyPr>
      <a:lstStyle>
        <a:defPPr marL="0" marR="0" indent="0" algn="ctr" defTabSz="22820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1255</Words>
  <Application>Microsoft Office PowerPoint</Application>
  <PresentationFormat>Personalizado</PresentationFormat>
  <Paragraphs>754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 Unicode MS</vt:lpstr>
      <vt:lpstr>Apple Color Emoji</vt:lpstr>
      <vt:lpstr>Helvetica</vt:lpstr>
      <vt:lpstr>Helvetica Light</vt:lpstr>
      <vt:lpstr>Helvetica Neue</vt:lpstr>
      <vt:lpstr>Zapf Dingbats</vt:lpstr>
      <vt:lpstr>White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JoseCarlos</dc:creator>
  <cp:lastModifiedBy>José Carlos MD</cp:lastModifiedBy>
  <cp:revision>11</cp:revision>
  <dcterms:modified xsi:type="dcterms:W3CDTF">2019-08-19T18:09:52Z</dcterms:modified>
</cp:coreProperties>
</file>